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77" r:id="rId7"/>
    <p:sldId id="276" r:id="rId8"/>
    <p:sldId id="261" r:id="rId9"/>
    <p:sldId id="262" r:id="rId10"/>
    <p:sldId id="263" r:id="rId11"/>
    <p:sldId id="264" r:id="rId12"/>
    <p:sldId id="265" r:id="rId13"/>
    <p:sldId id="280" r:id="rId14"/>
    <p:sldId id="279" r:id="rId15"/>
    <p:sldId id="267" r:id="rId16"/>
    <p:sldId id="278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D3D"/>
    <a:srgbClr val="000000"/>
    <a:srgbClr val="6499FF"/>
    <a:srgbClr val="149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8EAAE-77BF-435A-9CDE-42B34B33DB38}" v="1709" dt="2021-06-17T07:18:22.816"/>
    <p1510:client id="{5A2A0306-7FB9-4D21-8E75-F54159874C23}" v="95" dt="2021-06-16T09:50:48.151"/>
    <p1510:client id="{A92E68B3-F106-4441-9DFA-FECAA1FF04AB}" v="830" dt="2021-06-17T06:59:22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déo De Rochefort" userId="d3130658c21d2d5c" providerId="LiveId" clId="{F73ABD4C-6EB5-2341-9942-0278B13E8978}"/>
    <pc:docChg chg="custSel addSld modSld">
      <pc:chgData name="Luidéo De Rochefort" userId="d3130658c21d2d5c" providerId="LiveId" clId="{F73ABD4C-6EB5-2341-9942-0278B13E8978}" dt="2021-06-15T09:52:50.634" v="135" actId="20577"/>
      <pc:docMkLst>
        <pc:docMk/>
      </pc:docMkLst>
      <pc:sldChg chg="modSp mod">
        <pc:chgData name="Luidéo De Rochefort" userId="d3130658c21d2d5c" providerId="LiveId" clId="{F73ABD4C-6EB5-2341-9942-0278B13E8978}" dt="2021-06-15T09:43:35.978" v="15" actId="20577"/>
        <pc:sldMkLst>
          <pc:docMk/>
          <pc:sldMk cId="3784089036" sldId="256"/>
        </pc:sldMkLst>
        <pc:spChg chg="mod">
          <ac:chgData name="Luidéo De Rochefort" userId="d3130658c21d2d5c" providerId="LiveId" clId="{F73ABD4C-6EB5-2341-9942-0278B13E8978}" dt="2021-06-15T09:43:35.978" v="15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addSp delSp modSp new mod">
        <pc:chgData name="Luidéo De Rochefort" userId="d3130658c21d2d5c" providerId="LiveId" clId="{F73ABD4C-6EB5-2341-9942-0278B13E8978}" dt="2021-06-15T09:52:33.490" v="126" actId="20577"/>
        <pc:sldMkLst>
          <pc:docMk/>
          <pc:sldMk cId="2110402156" sldId="257"/>
        </pc:sldMkLst>
        <pc:spChg chg="mod">
          <ac:chgData name="Luidéo De Rochefort" userId="d3130658c21d2d5c" providerId="LiveId" clId="{F73ABD4C-6EB5-2341-9942-0278B13E8978}" dt="2021-06-15T09:43:55.626" v="25" actId="20577"/>
          <ac:spMkLst>
            <pc:docMk/>
            <pc:sldMk cId="2110402156" sldId="257"/>
            <ac:spMk id="2" creationId="{6016A9D5-DC34-3A44-B527-0C48AB27B002}"/>
          </ac:spMkLst>
        </pc:spChg>
        <pc:spChg chg="del mod">
          <ac:chgData name="Luidéo De Rochefort" userId="d3130658c21d2d5c" providerId="LiveId" clId="{F73ABD4C-6EB5-2341-9942-0278B13E8978}" dt="2021-06-15T09:51:32.161" v="39" actId="3680"/>
          <ac:spMkLst>
            <pc:docMk/>
            <pc:sldMk cId="2110402156" sldId="257"/>
            <ac:spMk id="3" creationId="{977E7ABE-6D47-3A40-89AC-53B32E81EEED}"/>
          </ac:spMkLst>
        </pc:spChg>
        <pc:graphicFrameChg chg="add mod ord modGraphic">
          <ac:chgData name="Luidéo De Rochefort" userId="d3130658c21d2d5c" providerId="LiveId" clId="{F73ABD4C-6EB5-2341-9942-0278B13E8978}" dt="2021-06-15T09:52:33.490" v="126" actId="20577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modSp new mod">
        <pc:chgData name="Luidéo De Rochefort" userId="d3130658c21d2d5c" providerId="LiveId" clId="{F73ABD4C-6EB5-2341-9942-0278B13E8978}" dt="2021-06-15T09:52:50.634" v="135" actId="20577"/>
        <pc:sldMkLst>
          <pc:docMk/>
          <pc:sldMk cId="339349113" sldId="258"/>
        </pc:sldMkLst>
        <pc:spChg chg="mod">
          <ac:chgData name="Luidéo De Rochefort" userId="d3130658c21d2d5c" providerId="LiveId" clId="{F73ABD4C-6EB5-2341-9942-0278B13E8978}" dt="2021-06-15T09:52:50.634" v="135" actId="20577"/>
          <ac:spMkLst>
            <pc:docMk/>
            <pc:sldMk cId="339349113" sldId="258"/>
            <ac:spMk id="2" creationId="{96E56B54-4BEC-B048-AB82-07B4CAA7BEF0}"/>
          </ac:spMkLst>
        </pc:spChg>
      </pc:sldChg>
    </pc:docChg>
  </pc:docChgLst>
  <pc:docChgLst>
    <pc:chgData name="Luidéo De Rochefort" userId="d3130658c21d2d5c" providerId="LiveId" clId="{E8981B27-E732-4031-B491-97329DD26ADC}"/>
    <pc:docChg chg="custSel modSld">
      <pc:chgData name="Luidéo De Rochefort" userId="d3130658c21d2d5c" providerId="LiveId" clId="{E8981B27-E732-4031-B491-97329DD26ADC}" dt="2021-06-15T14:56:13.239" v="19" actId="20577"/>
      <pc:docMkLst>
        <pc:docMk/>
      </pc:docMkLst>
      <pc:sldChg chg="delSp">
        <pc:chgData name="Luidéo De Rochefort" userId="d3130658c21d2d5c" providerId="LiveId" clId="{E8981B27-E732-4031-B491-97329DD26ADC}" dt="2021-06-15T14:28:34.222" v="0" actId="478"/>
        <pc:sldMkLst>
          <pc:docMk/>
          <pc:sldMk cId="3784089036" sldId="256"/>
        </pc:sldMkLst>
        <pc:spChg chg="del">
          <ac:chgData name="Luidéo De Rochefort" userId="d3130658c21d2d5c" providerId="LiveId" clId="{E8981B27-E732-4031-B491-97329DD26ADC}" dt="2021-06-15T14:28:34.222" v="0" actId="478"/>
          <ac:spMkLst>
            <pc:docMk/>
            <pc:sldMk cId="3784089036" sldId="256"/>
            <ac:spMk id="3" creationId="{00000000-0000-0000-0000-000000000000}"/>
          </ac:spMkLst>
        </pc:spChg>
      </pc:sldChg>
      <pc:sldChg chg="modSp">
        <pc:chgData name="Luidéo De Rochefort" userId="d3130658c21d2d5c" providerId="LiveId" clId="{E8981B27-E732-4031-B491-97329DD26ADC}" dt="2021-06-15T14:56:13.239" v="19" actId="20577"/>
        <pc:sldMkLst>
          <pc:docMk/>
          <pc:sldMk cId="2110402156" sldId="257"/>
        </pc:sldMkLst>
        <pc:graphicFrameChg chg="modGraphic">
          <ac:chgData name="Luidéo De Rochefort" userId="d3130658c21d2d5c" providerId="LiveId" clId="{E8981B27-E732-4031-B491-97329DD26ADC}" dt="2021-06-15T14:56:13.239" v="19" actId="20577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</pc:docChg>
  </pc:docChgLst>
  <pc:docChgLst>
    <pc:chgData name="Grégoire .D" userId="8f28252e580a098d" providerId="LiveId" clId="{5A2A0306-7FB9-4D21-8E75-F54159874C23}"/>
    <pc:docChg chg="custSel modSld">
      <pc:chgData name="Grégoire .D" userId="8f28252e580a098d" providerId="LiveId" clId="{5A2A0306-7FB9-4D21-8E75-F54159874C23}" dt="2021-06-16T09:50:48.150" v="96" actId="1076"/>
      <pc:docMkLst>
        <pc:docMk/>
      </pc:docMkLst>
      <pc:sldChg chg="addSp delSp modSp mod">
        <pc:chgData name="Grégoire .D" userId="8f28252e580a098d" providerId="LiveId" clId="{5A2A0306-7FB9-4D21-8E75-F54159874C23}" dt="2021-06-16T09:50:48.150" v="96" actId="1076"/>
        <pc:sldMkLst>
          <pc:docMk/>
          <pc:sldMk cId="214369967" sldId="267"/>
        </pc:sldMkLst>
        <pc:spChg chg="del">
          <ac:chgData name="Grégoire .D" userId="8f28252e580a098d" providerId="LiveId" clId="{5A2A0306-7FB9-4D21-8E75-F54159874C23}" dt="2021-06-16T09:42:13.842" v="73" actId="22"/>
          <ac:spMkLst>
            <pc:docMk/>
            <pc:sldMk cId="214369967" sldId="267"/>
            <ac:spMk id="3" creationId="{63D320E1-724B-BF4A-80F6-F95E15A26085}"/>
          </ac:spMkLst>
        </pc:spChg>
        <pc:spChg chg="add del mod">
          <ac:chgData name="Grégoire .D" userId="8f28252e580a098d" providerId="LiveId" clId="{5A2A0306-7FB9-4D21-8E75-F54159874C23}" dt="2021-06-16T09:48:46.336" v="83"/>
          <ac:spMkLst>
            <pc:docMk/>
            <pc:sldMk cId="214369967" sldId="267"/>
            <ac:spMk id="10" creationId="{7B6539BA-0915-4BA0-BEF7-AE6429A3B7EC}"/>
          </ac:spMkLst>
        </pc:spChg>
        <pc:picChg chg="add del mod ord">
          <ac:chgData name="Grégoire .D" userId="8f28252e580a098d" providerId="LiveId" clId="{5A2A0306-7FB9-4D21-8E75-F54159874C23}" dt="2021-06-16T09:48:44.313" v="82" actId="478"/>
          <ac:picMkLst>
            <pc:docMk/>
            <pc:sldMk cId="214369967" sldId="267"/>
            <ac:picMk id="7" creationId="{F985B2D3-8087-44D2-A972-F2C35763ADA9}"/>
          </ac:picMkLst>
        </pc:picChg>
        <pc:picChg chg="add mod">
          <ac:chgData name="Grégoire .D" userId="8f28252e580a098d" providerId="LiveId" clId="{5A2A0306-7FB9-4D21-8E75-F54159874C23}" dt="2021-06-16T09:50:46.199" v="95" actId="1076"/>
          <ac:picMkLst>
            <pc:docMk/>
            <pc:sldMk cId="214369967" sldId="267"/>
            <ac:picMk id="2050" creationId="{9B132AAD-9A17-4C0D-AAAE-35E11FFCB6C3}"/>
          </ac:picMkLst>
        </pc:picChg>
        <pc:picChg chg="add mod">
          <ac:chgData name="Grégoire .D" userId="8f28252e580a098d" providerId="LiveId" clId="{5A2A0306-7FB9-4D21-8E75-F54159874C23}" dt="2021-06-16T09:50:48.150" v="96" actId="1076"/>
          <ac:picMkLst>
            <pc:docMk/>
            <pc:sldMk cId="214369967" sldId="267"/>
            <ac:picMk id="2052" creationId="{291A1A05-70DB-4359-B7F0-EE8FBB3692CB}"/>
          </ac:picMkLst>
        </pc:picChg>
      </pc:sldChg>
      <pc:sldChg chg="addSp delSp modSp mod">
        <pc:chgData name="Grégoire .D" userId="8f28252e580a098d" providerId="LiveId" clId="{5A2A0306-7FB9-4D21-8E75-F54159874C23}" dt="2021-06-16T09:40:18.183" v="72"/>
        <pc:sldMkLst>
          <pc:docMk/>
          <pc:sldMk cId="1551416303" sldId="268"/>
        </pc:sldMkLst>
        <pc:spChg chg="del">
          <ac:chgData name="Grégoire .D" userId="8f28252e580a098d" providerId="LiveId" clId="{5A2A0306-7FB9-4D21-8E75-F54159874C23}" dt="2021-06-16T09:33:37.368" v="5" actId="22"/>
          <ac:spMkLst>
            <pc:docMk/>
            <pc:sldMk cId="1551416303" sldId="268"/>
            <ac:spMk id="3" creationId="{63D320E1-724B-BF4A-80F6-F95E15A26085}"/>
          </ac:spMkLst>
        </pc:spChg>
        <pc:spChg chg="add mod">
          <ac:chgData name="Grégoire .D" userId="8f28252e580a098d" providerId="LiveId" clId="{5A2A0306-7FB9-4D21-8E75-F54159874C23}" dt="2021-06-16T09:34:50.919" v="20" actId="1076"/>
          <ac:spMkLst>
            <pc:docMk/>
            <pc:sldMk cId="1551416303" sldId="268"/>
            <ac:spMk id="9" creationId="{93F0A2E8-A426-4975-8C52-E9AEB387DB41}"/>
          </ac:spMkLst>
        </pc:spChg>
        <pc:spChg chg="add del mod">
          <ac:chgData name="Grégoire .D" userId="8f28252e580a098d" providerId="LiveId" clId="{5A2A0306-7FB9-4D21-8E75-F54159874C23}" dt="2021-06-16T09:37:18.570" v="42"/>
          <ac:spMkLst>
            <pc:docMk/>
            <pc:sldMk cId="1551416303" sldId="268"/>
            <ac:spMk id="10" creationId="{49802DA7-D952-40CA-82EE-34F956C2BFE1}"/>
          </ac:spMkLst>
        </pc:spChg>
        <pc:spChg chg="add del mod">
          <ac:chgData name="Grégoire .D" userId="8f28252e580a098d" providerId="LiveId" clId="{5A2A0306-7FB9-4D21-8E75-F54159874C23}" dt="2021-06-16T09:39:00.480" v="69" actId="478"/>
          <ac:spMkLst>
            <pc:docMk/>
            <pc:sldMk cId="1551416303" sldId="268"/>
            <ac:spMk id="11" creationId="{B400FDD1-C4E2-4EFE-8FF8-BF69ECCB1F42}"/>
          </ac:spMkLst>
        </pc:spChg>
        <pc:spChg chg="add del mod">
          <ac:chgData name="Grégoire .D" userId="8f28252e580a098d" providerId="LiveId" clId="{5A2A0306-7FB9-4D21-8E75-F54159874C23}" dt="2021-06-16T09:40:18.183" v="72"/>
          <ac:spMkLst>
            <pc:docMk/>
            <pc:sldMk cId="1551416303" sldId="268"/>
            <ac:spMk id="12" creationId="{97E3A8BD-DAAF-42E6-B096-6471EF7F0E2B}"/>
          </ac:spMkLst>
        </pc:spChg>
        <pc:picChg chg="add mod ord">
          <ac:chgData name="Grégoire .D" userId="8f28252e580a098d" providerId="LiveId" clId="{5A2A0306-7FB9-4D21-8E75-F54159874C23}" dt="2021-06-16T09:33:43.449" v="7" actId="1076"/>
          <ac:picMkLst>
            <pc:docMk/>
            <pc:sldMk cId="1551416303" sldId="268"/>
            <ac:picMk id="7" creationId="{972AA40C-9742-4280-ADA3-25C403E3D5A6}"/>
          </ac:picMkLst>
        </pc:picChg>
        <pc:picChg chg="add mod">
          <ac:chgData name="Grégoire .D" userId="8f28252e580a098d" providerId="LiveId" clId="{5A2A0306-7FB9-4D21-8E75-F54159874C23}" dt="2021-06-16T09:34:46.896" v="19" actId="14100"/>
          <ac:picMkLst>
            <pc:docMk/>
            <pc:sldMk cId="1551416303" sldId="268"/>
            <ac:picMk id="8" creationId="{8E4D1F70-C9AC-4139-B4ED-C16ED27DFCC2}"/>
          </ac:picMkLst>
        </pc:picChg>
        <pc:picChg chg="add del mod">
          <ac:chgData name="Grégoire .D" userId="8f28252e580a098d" providerId="LiveId" clId="{5A2A0306-7FB9-4D21-8E75-F54159874C23}" dt="2021-06-16T09:36:08.744" v="28" actId="478"/>
          <ac:picMkLst>
            <pc:docMk/>
            <pc:sldMk cId="1551416303" sldId="268"/>
            <ac:picMk id="1026" creationId="{0BBBC740-EE31-49AB-9498-0209527284E5}"/>
          </ac:picMkLst>
        </pc:picChg>
      </pc:sldChg>
      <pc:sldChg chg="addSp delSp modSp mod">
        <pc:chgData name="Grégoire .D" userId="8f28252e580a098d" providerId="LiveId" clId="{5A2A0306-7FB9-4D21-8E75-F54159874C23}" dt="2021-06-16T09:33:33.011" v="4" actId="478"/>
        <pc:sldMkLst>
          <pc:docMk/>
          <pc:sldMk cId="3800518142" sldId="270"/>
        </pc:sldMkLst>
        <pc:spChg chg="del">
          <ac:chgData name="Grégoire .D" userId="8f28252e580a098d" providerId="LiveId" clId="{5A2A0306-7FB9-4D21-8E75-F54159874C23}" dt="2021-06-16T09:32:54.478" v="0" actId="22"/>
          <ac:spMkLst>
            <pc:docMk/>
            <pc:sldMk cId="3800518142" sldId="270"/>
            <ac:spMk id="3" creationId="{862D46B1-F9CF-2A4C-961F-0383188EA1BE}"/>
          </ac:spMkLst>
        </pc:spChg>
        <pc:spChg chg="add mod">
          <ac:chgData name="Grégoire .D" userId="8f28252e580a098d" providerId="LiveId" clId="{5A2A0306-7FB9-4D21-8E75-F54159874C23}" dt="2021-06-16T09:33:33.011" v="4" actId="478"/>
          <ac:spMkLst>
            <pc:docMk/>
            <pc:sldMk cId="3800518142" sldId="270"/>
            <ac:spMk id="9" creationId="{5A65DD77-7160-4C46-8117-4E3480E98D6B}"/>
          </ac:spMkLst>
        </pc:spChg>
        <pc:picChg chg="add del mod ord">
          <ac:chgData name="Grégoire .D" userId="8f28252e580a098d" providerId="LiveId" clId="{5A2A0306-7FB9-4D21-8E75-F54159874C23}" dt="2021-06-16T09:33:33.011" v="4" actId="478"/>
          <ac:picMkLst>
            <pc:docMk/>
            <pc:sldMk cId="3800518142" sldId="270"/>
            <ac:picMk id="7" creationId="{9BA3E0F1-358B-4C74-96FC-AA40B2DAA9C8}"/>
          </ac:picMkLst>
        </pc:picChg>
      </pc:sldChg>
    </pc:docChg>
  </pc:docChgLst>
  <pc:docChgLst>
    <pc:chgData name="mathis guessard" userId="5938b434e33856cb" providerId="LiveId" clId="{0548EAAE-77BF-435A-9CDE-42B34B33DB38}"/>
    <pc:docChg chg="undo custSel addSld delSld modSld modMainMaster">
      <pc:chgData name="mathis guessard" userId="5938b434e33856cb" providerId="LiveId" clId="{0548EAAE-77BF-435A-9CDE-42B34B33DB38}" dt="2021-06-17T07:18:22.816" v="1837" actId="403"/>
      <pc:docMkLst>
        <pc:docMk/>
      </pc:docMkLst>
      <pc:sldChg chg="addSp delSp modSp mod modTransition setBg addAnim delAnim modAnim">
        <pc:chgData name="mathis guessard" userId="5938b434e33856cb" providerId="LiveId" clId="{0548EAAE-77BF-435A-9CDE-42B34B33DB38}" dt="2021-06-16T14:25:39.057" v="1723" actId="14100"/>
        <pc:sldMkLst>
          <pc:docMk/>
          <pc:sldMk cId="3784089036" sldId="256"/>
        </pc:sldMkLst>
        <pc:spChg chg="mod">
          <ac:chgData name="mathis guessard" userId="5938b434e33856cb" providerId="LiveId" clId="{0548EAAE-77BF-435A-9CDE-42B34B33DB38}" dt="2021-06-16T14:25:39.057" v="1723" actId="14100"/>
          <ac:spMkLst>
            <pc:docMk/>
            <pc:sldMk cId="3784089036" sldId="256"/>
            <ac:spMk id="2" creationId="{00000000-0000-0000-0000-000000000000}"/>
          </ac:spMkLst>
        </pc:spChg>
        <pc:spChg chg="add mod ord">
          <ac:chgData name="mathis guessard" userId="5938b434e33856cb" providerId="LiveId" clId="{0548EAAE-77BF-435A-9CDE-42B34B33DB38}" dt="2021-06-15T15:22:29.705" v="678" actId="1076"/>
          <ac:spMkLst>
            <pc:docMk/>
            <pc:sldMk cId="3784089036" sldId="256"/>
            <ac:spMk id="10" creationId="{52711B1B-6A05-4963-B15A-20CA0331B45E}"/>
          </ac:spMkLst>
        </pc:spChg>
        <pc:picChg chg="add mod">
          <ac:chgData name="mathis guessard" userId="5938b434e33856cb" providerId="LiveId" clId="{0548EAAE-77BF-435A-9CDE-42B34B33DB38}" dt="2021-06-15T14:59:21.773" v="517" actId="1076"/>
          <ac:picMkLst>
            <pc:docMk/>
            <pc:sldMk cId="3784089036" sldId="256"/>
            <ac:picMk id="5" creationId="{DCEAF4AF-1A8A-415C-B6D1-A845869B6807}"/>
          </ac:picMkLst>
        </pc:picChg>
        <pc:picChg chg="add del mod">
          <ac:chgData name="mathis guessard" userId="5938b434e33856cb" providerId="LiveId" clId="{0548EAAE-77BF-435A-9CDE-42B34B33DB38}" dt="2021-06-15T14:50:01.175" v="480" actId="1076"/>
          <ac:picMkLst>
            <pc:docMk/>
            <pc:sldMk cId="3784089036" sldId="256"/>
            <ac:picMk id="7" creationId="{E6F8664D-377B-4DE4-830B-81300F65F42A}"/>
          </ac:picMkLst>
        </pc:picChg>
        <pc:picChg chg="add mod">
          <ac:chgData name="mathis guessard" userId="5938b434e33856cb" providerId="LiveId" clId="{0548EAAE-77BF-435A-9CDE-42B34B33DB38}" dt="2021-06-15T14:38:05.924" v="371" actId="1076"/>
          <ac:picMkLst>
            <pc:docMk/>
            <pc:sldMk cId="3784089036" sldId="256"/>
            <ac:picMk id="9" creationId="{FEFF0CFC-8E6F-4BCC-B4BC-A686545A88A6}"/>
          </ac:picMkLst>
        </pc:picChg>
        <pc:picChg chg="add del mod">
          <ac:chgData name="mathis guessard" userId="5938b434e33856cb" providerId="LiveId" clId="{0548EAAE-77BF-435A-9CDE-42B34B33DB38}" dt="2021-06-15T14:39:53.728" v="386" actId="478"/>
          <ac:picMkLst>
            <pc:docMk/>
            <pc:sldMk cId="3784089036" sldId="256"/>
            <ac:picMk id="11" creationId="{734667CA-C3BB-42C4-A6DE-C9AC7863DCD5}"/>
          </ac:picMkLst>
        </pc:picChg>
        <pc:picChg chg="add del mod">
          <ac:chgData name="mathis guessard" userId="5938b434e33856cb" providerId="LiveId" clId="{0548EAAE-77BF-435A-9CDE-42B34B33DB38}" dt="2021-06-15T14:40:23.142" v="389"/>
          <ac:picMkLst>
            <pc:docMk/>
            <pc:sldMk cId="3784089036" sldId="256"/>
            <ac:picMk id="12" creationId="{9330E81B-BF81-41E9-890A-55BF43C7C71A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3" creationId="{30DF61BF-9B5F-49FD-BDE4-82B7AC435D56}"/>
          </ac:picMkLst>
        </pc:picChg>
        <pc:picChg chg="add del mod">
          <ac:chgData name="mathis guessard" userId="5938b434e33856cb" providerId="LiveId" clId="{0548EAAE-77BF-435A-9CDE-42B34B33DB38}" dt="2021-06-15T14:46:31.855" v="457" actId="478"/>
          <ac:picMkLst>
            <pc:docMk/>
            <pc:sldMk cId="3784089036" sldId="256"/>
            <ac:picMk id="14" creationId="{AE6AF46D-144D-414B-8662-3A779EEAB07B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5" creationId="{D462C681-66EF-4007-8047-D9091D59016F}"/>
          </ac:picMkLst>
        </pc:picChg>
        <pc:picChg chg="add del mod">
          <ac:chgData name="mathis guessard" userId="5938b434e33856cb" providerId="LiveId" clId="{0548EAAE-77BF-435A-9CDE-42B34B33DB38}" dt="2021-06-15T14:46:31.306" v="456" actId="478"/>
          <ac:picMkLst>
            <pc:docMk/>
            <pc:sldMk cId="3784089036" sldId="256"/>
            <ac:picMk id="16" creationId="{17328223-CAB0-4270-A200-94CFC907556A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7" creationId="{DB85641B-2079-431F-B362-D01AF9FC938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8" creationId="{63F38A3C-F850-46CD-A502-4906A9095E0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19" creationId="{AF4F97C7-6726-4D62-A478-9FE9897B825E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20" creationId="{42AB6C06-442A-42A0-A400-695CD5DBCB37}"/>
          </ac:picMkLst>
        </pc:picChg>
        <pc:picChg chg="add del mod">
          <ac:chgData name="mathis guessard" userId="5938b434e33856cb" providerId="LiveId" clId="{0548EAAE-77BF-435A-9CDE-42B34B33DB38}" dt="2021-06-15T14:46:30.345" v="455" actId="478"/>
          <ac:picMkLst>
            <pc:docMk/>
            <pc:sldMk cId="3784089036" sldId="256"/>
            <ac:picMk id="21" creationId="{5D9C684E-BDAB-42BC-AE86-47AB5B50E623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2" creationId="{1073C3F1-5B82-47D1-9E51-39C62E755E45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3" creationId="{A87C838F-8561-43BD-AEE3-2C287FC36088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4" creationId="{D29E1C35-4B17-4EE6-BCCD-25082176A2E7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5" creationId="{8187280A-10BE-4441-AD5F-458D0EC7C3AE}"/>
          </ac:picMkLst>
        </pc:picChg>
        <pc:picChg chg="add del mod">
          <ac:chgData name="mathis guessard" userId="5938b434e33856cb" providerId="LiveId" clId="{0548EAAE-77BF-435A-9CDE-42B34B33DB38}" dt="2021-06-15T14:46:20.201" v="454" actId="478"/>
          <ac:picMkLst>
            <pc:docMk/>
            <pc:sldMk cId="3784089036" sldId="256"/>
            <ac:picMk id="26" creationId="{16522107-0F11-4213-9FA6-6AED5512F8EC}"/>
          </ac:picMkLst>
        </pc:picChg>
        <pc:picChg chg="add del mod">
          <ac:chgData name="mathis guessard" userId="5938b434e33856cb" providerId="LiveId" clId="{0548EAAE-77BF-435A-9CDE-42B34B33DB38}" dt="2021-06-15T14:41:39.486" v="410" actId="478"/>
          <ac:picMkLst>
            <pc:docMk/>
            <pc:sldMk cId="3784089036" sldId="256"/>
            <ac:picMk id="27" creationId="{B594E997-73FA-4062-885C-8C3130B04AC0}"/>
          </ac:picMkLst>
        </pc:picChg>
        <pc:picChg chg="add del mod">
          <ac:chgData name="mathis guessard" userId="5938b434e33856cb" providerId="LiveId" clId="{0548EAAE-77BF-435A-9CDE-42B34B33DB38}" dt="2021-06-15T14:41:39.486" v="410" actId="478"/>
          <ac:picMkLst>
            <pc:docMk/>
            <pc:sldMk cId="3784089036" sldId="256"/>
            <ac:picMk id="28" creationId="{6DD467F7-0102-481C-BC3E-7446B88C5F42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29" creationId="{E4CFAE61-B713-49C3-BD23-38E03C378FAE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0" creationId="{B823C88F-B0C7-4974-B1D0-345C87164789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1" creationId="{01DF66CB-49BA-4AB9-B62E-543A2BB91ECB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2" creationId="{D7F3E133-A09C-4CE0-AFC5-C7530EE90F51}"/>
          </ac:picMkLst>
        </pc:picChg>
        <pc:picChg chg="add mod">
          <ac:chgData name="mathis guessard" userId="5938b434e33856cb" providerId="LiveId" clId="{0548EAAE-77BF-435A-9CDE-42B34B33DB38}" dt="2021-06-15T14:46:17.909" v="452" actId="571"/>
          <ac:picMkLst>
            <pc:docMk/>
            <pc:sldMk cId="3784089036" sldId="256"/>
            <ac:picMk id="33" creationId="{94363B74-24A7-4A7C-A2B2-B6008892E228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4" creationId="{A7B4B9F7-AD34-47BA-960D-2BD3991E3B75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5" creationId="{203894EA-7A17-4DBF-B975-306A072ADC1D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6" creationId="{667B635B-1D56-4FB1-A557-CCE1C5988AE2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7" creationId="{CD1862FD-F15E-485C-B6C1-7E797D98F603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8" creationId="{A4F51D73-1CC8-410B-B416-E5BBC7BC0EE0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39" creationId="{683777AD-4384-4E64-964A-024534BB47F5}"/>
          </ac:picMkLst>
        </pc:picChg>
        <pc:picChg chg="add mod">
          <ac:chgData name="mathis guessard" userId="5938b434e33856cb" providerId="LiveId" clId="{0548EAAE-77BF-435A-9CDE-42B34B33DB38}" dt="2021-06-15T14:46:17.588" v="451" actId="571"/>
          <ac:picMkLst>
            <pc:docMk/>
            <pc:sldMk cId="3784089036" sldId="256"/>
            <ac:picMk id="40" creationId="{2691289A-925E-41AB-B0F5-A5E97D38CCA2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1" creationId="{727DA9BA-E068-4D42-A2B5-67F8C4139A5E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2" creationId="{59972F1C-3673-49DD-8653-52230FC9A7BB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3" creationId="{1B907650-717D-498A-BB1E-A10D39A983F3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4" creationId="{1096C3AB-DF77-4A89-84FB-8F55B8656B96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5" creationId="{33BE29C7-7C85-42E4-A059-F63AFCE2DC5A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6" creationId="{2A2119CA-33C5-40FB-8770-40E828D478FB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7" creationId="{35882F74-CBD1-4645-A51A-FFD2747108D3}"/>
          </ac:picMkLst>
        </pc:picChg>
        <pc:picChg chg="add mod">
          <ac:chgData name="mathis guessard" userId="5938b434e33856cb" providerId="LiveId" clId="{0548EAAE-77BF-435A-9CDE-42B34B33DB38}" dt="2021-06-15T14:46:17.231" v="450" actId="571"/>
          <ac:picMkLst>
            <pc:docMk/>
            <pc:sldMk cId="3784089036" sldId="256"/>
            <ac:picMk id="48" creationId="{10C934AB-8C9B-43A5-96FF-36A4455A7C25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49" creationId="{45DBA400-27FA-40F1-A795-92FF69D7D2E7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0" creationId="{78A63097-ED9B-4086-86CE-40FB9A89757D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1" creationId="{E45D324C-6E64-4A07-9C77-B88578486421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2" creationId="{05D08BC5-7806-4333-9A11-198817D91047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3" creationId="{FEBFE6EB-A7ED-47FA-A761-6962AC66D0C5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4" creationId="{CFCBFD54-6A02-49F3-8733-8B7C389C31BF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5" creationId="{7EA0F7DB-F7BA-444E-AB3A-66114C73EC5F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6" creationId="{BBCB7D47-C15D-47C8-B565-BB699D654513}"/>
          </ac:picMkLst>
        </pc:picChg>
        <pc:picChg chg="add mod">
          <ac:chgData name="mathis guessard" userId="5938b434e33856cb" providerId="LiveId" clId="{0548EAAE-77BF-435A-9CDE-42B34B33DB38}" dt="2021-06-15T14:46:16.959" v="449" actId="571"/>
          <ac:picMkLst>
            <pc:docMk/>
            <pc:sldMk cId="3784089036" sldId="256"/>
            <ac:picMk id="57" creationId="{7B15E1F2-6FF7-4BDC-B47A-180C81F50E5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58" creationId="{C63D9A00-C118-445B-A927-EAAFDFD1235F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59" creationId="{0168272C-C49E-4CD0-AF12-4FF9446168FE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0" creationId="{A87EC406-A58B-4AC8-9BEB-374F05B2242C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1" creationId="{6D9F0C60-81E3-4A09-BBFB-361555C7BFD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2" creationId="{C0C94759-DE4D-4791-93F3-6776A9F6BF50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3" creationId="{63E6A4FA-7AD8-4CAE-A8E0-5C3FB6670E1A}"/>
          </ac:picMkLst>
        </pc:picChg>
        <pc:picChg chg="add del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4" creationId="{6BA7C859-8477-495B-AECF-F3F9683DF66B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5" creationId="{0B70EF27-B4BB-4085-A730-E9C8F52FFC17}"/>
          </ac:picMkLst>
        </pc:picChg>
        <pc:picChg chg="add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6" creationId="{C398F48F-2864-43A7-9189-2736985A4ECC}"/>
          </ac:picMkLst>
        </pc:picChg>
        <pc:picChg chg="add del mod">
          <ac:chgData name="mathis guessard" userId="5938b434e33856cb" providerId="LiveId" clId="{0548EAAE-77BF-435A-9CDE-42B34B33DB38}" dt="2021-06-15T14:46:16.768" v="448" actId="571"/>
          <ac:picMkLst>
            <pc:docMk/>
            <pc:sldMk cId="3784089036" sldId="256"/>
            <ac:picMk id="67" creationId="{8792E4EA-1707-47CC-8EFB-451BB6B673BB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68" creationId="{839FAAA2-B952-471C-B029-24CBC9A0DFAA}"/>
          </ac:picMkLst>
        </pc:picChg>
        <pc:picChg chg="add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69" creationId="{E7F2A499-352E-4674-81FD-EAD03158E7C1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0" creationId="{511C5A2B-79CA-403D-BD87-F00763E63B69}"/>
          </ac:picMkLst>
        </pc:picChg>
        <pc:picChg chg="add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1" creationId="{581CEDDE-3DCE-4E3E-9D2D-9C9125358AF7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2" creationId="{E54307D8-B072-4345-A420-B61D2E5A4783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3" creationId="{44CB7D5D-A677-4C23-9223-073BCF4BE42A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4" creationId="{F4E50950-28F6-462C-BAB7-422098C6265E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5" creationId="{7B733100-F1D9-441E-91BA-1390C830C390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6" creationId="{61D38B42-B484-46F1-9EA8-559E2A3E418E}"/>
          </ac:picMkLst>
        </pc:picChg>
        <pc:picChg chg="add del mod">
          <ac:chgData name="mathis guessard" userId="5938b434e33856cb" providerId="LiveId" clId="{0548EAAE-77BF-435A-9CDE-42B34B33DB38}" dt="2021-06-15T14:46:16.593" v="447" actId="571"/>
          <ac:picMkLst>
            <pc:docMk/>
            <pc:sldMk cId="3784089036" sldId="256"/>
            <ac:picMk id="77" creationId="{32D38ABF-79D3-4E1C-9C1F-88B3589C75B0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78" creationId="{C8097CCD-E234-496C-A760-AC794F000F9C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79" creationId="{099F6014-2B22-4D17-99EA-5018C6DBB644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0" creationId="{D9046BDA-ED63-456A-9486-C82D9FC601D7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1" creationId="{6B52F013-DF44-4D8E-B036-4E3FCB5FF4B0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2" creationId="{93AA159F-698A-4F82-BD24-9A6751E4B48F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3" creationId="{0DF0C35F-3745-45DE-AE1D-9A3042384A7D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4" creationId="{12EAA0FF-50A2-4D18-92B7-17DB7828AB29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5" creationId="{B0FAA444-7854-4BD7-B577-0CC9913D4993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6" creationId="{BDAAE473-DABC-489E-8B38-C2867A93CCF2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7" creationId="{8EBF28DD-C453-4B4F-9B21-1C6194404B73}"/>
          </ac:picMkLst>
        </pc:picChg>
        <pc:picChg chg="add del mod">
          <ac:chgData name="mathis guessard" userId="5938b434e33856cb" providerId="LiveId" clId="{0548EAAE-77BF-435A-9CDE-42B34B33DB38}" dt="2021-06-15T14:46:16.381" v="446" actId="571"/>
          <ac:picMkLst>
            <pc:docMk/>
            <pc:sldMk cId="3784089036" sldId="256"/>
            <ac:picMk id="88" creationId="{41038998-5FE2-4C7A-B919-56E8750681C6}"/>
          </ac:picMkLst>
        </pc:picChg>
        <pc:picChg chg="add del mod">
          <ac:chgData name="mathis guessard" userId="5938b434e33856cb" providerId="LiveId" clId="{0548EAAE-77BF-435A-9CDE-42B34B33DB38}" dt="2021-06-15T14:59:51.109" v="521" actId="478"/>
          <ac:picMkLst>
            <pc:docMk/>
            <pc:sldMk cId="3784089036" sldId="256"/>
            <ac:picMk id="89" creationId="{C5D46208-374B-4915-B486-B2039C40C2CF}"/>
          </ac:picMkLst>
        </pc:picChg>
        <pc:picChg chg="add del mod">
          <ac:chgData name="mathis guessard" userId="5938b434e33856cb" providerId="LiveId" clId="{0548EAAE-77BF-435A-9CDE-42B34B33DB38}" dt="2021-06-15T15:05:01.081" v="546" actId="478"/>
          <ac:picMkLst>
            <pc:docMk/>
            <pc:sldMk cId="3784089036" sldId="256"/>
            <ac:picMk id="90" creationId="{11D5BBA6-E8BF-4790-9A26-6F75E081D006}"/>
          </ac:picMkLst>
        </pc:picChg>
        <pc:picChg chg="add del mod">
          <ac:chgData name="mathis guessard" userId="5938b434e33856cb" providerId="LiveId" clId="{0548EAAE-77BF-435A-9CDE-42B34B33DB38}" dt="2021-06-15T15:04:06.708" v="534" actId="478"/>
          <ac:picMkLst>
            <pc:docMk/>
            <pc:sldMk cId="3784089036" sldId="256"/>
            <ac:picMk id="91" creationId="{6D35B2D0-8601-4762-AFC8-CC2073CEEA39}"/>
          </ac:picMkLst>
        </pc:picChg>
        <pc:picChg chg="add del mod">
          <ac:chgData name="mathis guessard" userId="5938b434e33856cb" providerId="LiveId" clId="{0548EAAE-77BF-435A-9CDE-42B34B33DB38}" dt="2021-06-15T15:03:49.647" v="532"/>
          <ac:picMkLst>
            <pc:docMk/>
            <pc:sldMk cId="3784089036" sldId="256"/>
            <ac:picMk id="92" creationId="{EC3339F1-1E22-4DF0-9BCF-F2ED68B2A993}"/>
          </ac:picMkLst>
        </pc:picChg>
        <pc:picChg chg="add mod">
          <ac:chgData name="mathis guessard" userId="5938b434e33856cb" providerId="LiveId" clId="{0548EAAE-77BF-435A-9CDE-42B34B33DB38}" dt="2021-06-15T15:05:12.145" v="548" actId="1076"/>
          <ac:picMkLst>
            <pc:docMk/>
            <pc:sldMk cId="3784089036" sldId="256"/>
            <ac:picMk id="93" creationId="{AF9FE4EA-C72E-49FA-B2B3-3081DE2878BD}"/>
          </ac:picMkLst>
        </pc:picChg>
        <pc:picChg chg="add mod">
          <ac:chgData name="mathis guessard" userId="5938b434e33856cb" providerId="LiveId" clId="{0548EAAE-77BF-435A-9CDE-42B34B33DB38}" dt="2021-06-15T15:05:12.145" v="548" actId="1076"/>
          <ac:picMkLst>
            <pc:docMk/>
            <pc:sldMk cId="3784089036" sldId="256"/>
            <ac:picMk id="94" creationId="{E8427AF7-0294-4BB8-861D-592C2D4E395C}"/>
          </ac:picMkLst>
        </pc:picChg>
        <pc:picChg chg="add mod">
          <ac:chgData name="mathis guessard" userId="5938b434e33856cb" providerId="LiveId" clId="{0548EAAE-77BF-435A-9CDE-42B34B33DB38}" dt="2021-06-15T15:05:25.962" v="551" actId="1076"/>
          <ac:picMkLst>
            <pc:docMk/>
            <pc:sldMk cId="3784089036" sldId="256"/>
            <ac:picMk id="95" creationId="{147E3089-5193-475D-BD2D-697B24CE6A7B}"/>
          </ac:picMkLst>
        </pc:picChg>
        <pc:picChg chg="add mod">
          <ac:chgData name="mathis guessard" userId="5938b434e33856cb" providerId="LiveId" clId="{0548EAAE-77BF-435A-9CDE-42B34B33DB38}" dt="2021-06-15T15:05:25.962" v="551" actId="1076"/>
          <ac:picMkLst>
            <pc:docMk/>
            <pc:sldMk cId="3784089036" sldId="256"/>
            <ac:picMk id="96" creationId="{0E684933-57D3-41A1-B4DF-369FBCED7E94}"/>
          </ac:picMkLst>
        </pc:picChg>
        <pc:picChg chg="add mod">
          <ac:chgData name="mathis guessard" userId="5938b434e33856cb" providerId="LiveId" clId="{0548EAAE-77BF-435A-9CDE-42B34B33DB38}" dt="2021-06-15T15:05:35.478" v="553" actId="1076"/>
          <ac:picMkLst>
            <pc:docMk/>
            <pc:sldMk cId="3784089036" sldId="256"/>
            <ac:picMk id="97" creationId="{16F07BD3-22B2-4FCE-9F15-8C96029DD135}"/>
          </ac:picMkLst>
        </pc:picChg>
        <pc:picChg chg="add mod">
          <ac:chgData name="mathis guessard" userId="5938b434e33856cb" providerId="LiveId" clId="{0548EAAE-77BF-435A-9CDE-42B34B33DB38}" dt="2021-06-15T15:05:35.478" v="553" actId="1076"/>
          <ac:picMkLst>
            <pc:docMk/>
            <pc:sldMk cId="3784089036" sldId="256"/>
            <ac:picMk id="98" creationId="{4E7F2D33-5B2B-4E96-B577-9D7F26826183}"/>
          </ac:picMkLst>
        </pc:picChg>
        <pc:picChg chg="add mod">
          <ac:chgData name="mathis guessard" userId="5938b434e33856cb" providerId="LiveId" clId="{0548EAAE-77BF-435A-9CDE-42B34B33DB38}" dt="2021-06-15T15:05:39.446" v="555" actId="1076"/>
          <ac:picMkLst>
            <pc:docMk/>
            <pc:sldMk cId="3784089036" sldId="256"/>
            <ac:picMk id="99" creationId="{F1D4DAF6-0AE7-46CA-8DD4-298FE5963AA2}"/>
          </ac:picMkLst>
        </pc:picChg>
        <pc:picChg chg="add mod">
          <ac:chgData name="mathis guessard" userId="5938b434e33856cb" providerId="LiveId" clId="{0548EAAE-77BF-435A-9CDE-42B34B33DB38}" dt="2021-06-15T15:05:39.446" v="555" actId="1076"/>
          <ac:picMkLst>
            <pc:docMk/>
            <pc:sldMk cId="3784089036" sldId="256"/>
            <ac:picMk id="100" creationId="{36DE5A80-AB5E-4274-9516-17B4B7D19455}"/>
          </ac:picMkLst>
        </pc:picChg>
        <pc:picChg chg="add mod">
          <ac:chgData name="mathis guessard" userId="5938b434e33856cb" providerId="LiveId" clId="{0548EAAE-77BF-435A-9CDE-42B34B33DB38}" dt="2021-06-15T15:05:42.732" v="557" actId="1076"/>
          <ac:picMkLst>
            <pc:docMk/>
            <pc:sldMk cId="3784089036" sldId="256"/>
            <ac:picMk id="101" creationId="{69645EA6-9FA4-4304-AE90-53BD255826C8}"/>
          </ac:picMkLst>
        </pc:picChg>
        <pc:picChg chg="add mod">
          <ac:chgData name="mathis guessard" userId="5938b434e33856cb" providerId="LiveId" clId="{0548EAAE-77BF-435A-9CDE-42B34B33DB38}" dt="2021-06-15T15:05:42.732" v="557" actId="1076"/>
          <ac:picMkLst>
            <pc:docMk/>
            <pc:sldMk cId="3784089036" sldId="256"/>
            <ac:picMk id="102" creationId="{8F215A7A-A502-4562-A6D1-FD8919356963}"/>
          </ac:picMkLst>
        </pc:picChg>
        <pc:picChg chg="add mod">
          <ac:chgData name="mathis guessard" userId="5938b434e33856cb" providerId="LiveId" clId="{0548EAAE-77BF-435A-9CDE-42B34B33DB38}" dt="2021-06-15T15:05:47.081" v="559" actId="1076"/>
          <ac:picMkLst>
            <pc:docMk/>
            <pc:sldMk cId="3784089036" sldId="256"/>
            <ac:picMk id="103" creationId="{3FE2493E-477B-4075-A951-EFEABAB5A2D7}"/>
          </ac:picMkLst>
        </pc:picChg>
        <pc:picChg chg="add mod">
          <ac:chgData name="mathis guessard" userId="5938b434e33856cb" providerId="LiveId" clId="{0548EAAE-77BF-435A-9CDE-42B34B33DB38}" dt="2021-06-15T15:05:47.081" v="559" actId="1076"/>
          <ac:picMkLst>
            <pc:docMk/>
            <pc:sldMk cId="3784089036" sldId="256"/>
            <ac:picMk id="104" creationId="{4AA46926-285E-4194-9D3B-4DA582BCFFAF}"/>
          </ac:picMkLst>
        </pc:picChg>
        <pc:picChg chg="add mod">
          <ac:chgData name="mathis guessard" userId="5938b434e33856cb" providerId="LiveId" clId="{0548EAAE-77BF-435A-9CDE-42B34B33DB38}" dt="2021-06-15T15:05:50.072" v="561" actId="1076"/>
          <ac:picMkLst>
            <pc:docMk/>
            <pc:sldMk cId="3784089036" sldId="256"/>
            <ac:picMk id="105" creationId="{760FC039-1AF6-4D36-9ADE-D8E4D1278D93}"/>
          </ac:picMkLst>
        </pc:picChg>
        <pc:picChg chg="add mod">
          <ac:chgData name="mathis guessard" userId="5938b434e33856cb" providerId="LiveId" clId="{0548EAAE-77BF-435A-9CDE-42B34B33DB38}" dt="2021-06-15T15:05:50.072" v="561" actId="1076"/>
          <ac:picMkLst>
            <pc:docMk/>
            <pc:sldMk cId="3784089036" sldId="256"/>
            <ac:picMk id="106" creationId="{C05A3DBC-EFB3-4AAA-8557-713A82062403}"/>
          </ac:picMkLst>
        </pc:picChg>
        <pc:picChg chg="add mod">
          <ac:chgData name="mathis guessard" userId="5938b434e33856cb" providerId="LiveId" clId="{0548EAAE-77BF-435A-9CDE-42B34B33DB38}" dt="2021-06-15T15:05:54.375" v="563" actId="1076"/>
          <ac:picMkLst>
            <pc:docMk/>
            <pc:sldMk cId="3784089036" sldId="256"/>
            <ac:picMk id="107" creationId="{43BA8A0C-3A29-4DF7-A7FC-7718C1910F59}"/>
          </ac:picMkLst>
        </pc:picChg>
        <pc:picChg chg="add mod">
          <ac:chgData name="mathis guessard" userId="5938b434e33856cb" providerId="LiveId" clId="{0548EAAE-77BF-435A-9CDE-42B34B33DB38}" dt="2021-06-15T15:05:54.375" v="563" actId="1076"/>
          <ac:picMkLst>
            <pc:docMk/>
            <pc:sldMk cId="3784089036" sldId="256"/>
            <ac:picMk id="108" creationId="{7FA26B3C-9297-447D-9312-D53419A89180}"/>
          </ac:picMkLst>
        </pc:picChg>
        <pc:picChg chg="add mod">
          <ac:chgData name="mathis guessard" userId="5938b434e33856cb" providerId="LiveId" clId="{0548EAAE-77BF-435A-9CDE-42B34B33DB38}" dt="2021-06-15T15:06:05.858" v="565" actId="1076"/>
          <ac:picMkLst>
            <pc:docMk/>
            <pc:sldMk cId="3784089036" sldId="256"/>
            <ac:picMk id="109" creationId="{6EBF36D6-AB97-4AB3-B6B3-96574C599A50}"/>
          </ac:picMkLst>
        </pc:picChg>
        <pc:picChg chg="add mod">
          <ac:chgData name="mathis guessard" userId="5938b434e33856cb" providerId="LiveId" clId="{0548EAAE-77BF-435A-9CDE-42B34B33DB38}" dt="2021-06-15T15:06:05.858" v="565" actId="1076"/>
          <ac:picMkLst>
            <pc:docMk/>
            <pc:sldMk cId="3784089036" sldId="256"/>
            <ac:picMk id="110" creationId="{9099FDB6-E7D2-47A1-9169-14523F2542DF}"/>
          </ac:picMkLst>
        </pc:picChg>
      </pc:sldChg>
      <pc:sldChg chg="modSp mod modTransition setBg">
        <pc:chgData name="mathis guessard" userId="5938b434e33856cb" providerId="LiveId" clId="{0548EAAE-77BF-435A-9CDE-42B34B33DB38}" dt="2021-06-17T07:17:23.433" v="1831"/>
        <pc:sldMkLst>
          <pc:docMk/>
          <pc:sldMk cId="2110402156" sldId="257"/>
        </pc:sldMkLst>
        <pc:spChg chg="mod">
          <ac:chgData name="mathis guessard" userId="5938b434e33856cb" providerId="LiveId" clId="{0548EAAE-77BF-435A-9CDE-42B34B33DB38}" dt="2021-06-16T06:41:02.778" v="722"/>
          <ac:spMkLst>
            <pc:docMk/>
            <pc:sldMk cId="2110402156" sldId="257"/>
            <ac:spMk id="2" creationId="{6016A9D5-DC34-3A44-B527-0C48AB27B00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10402156" sldId="257"/>
            <ac:spMk id="3" creationId="{DFB09337-4C4F-9C4F-A539-89B7165741C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10402156" sldId="257"/>
            <ac:spMk id="5" creationId="{378D96E5-E816-3D4A-B268-97F5CB2590BD}"/>
          </ac:spMkLst>
        </pc:spChg>
        <pc:graphicFrameChg chg="mod modGraphic">
          <ac:chgData name="mathis guessard" userId="5938b434e33856cb" providerId="LiveId" clId="{0548EAAE-77BF-435A-9CDE-42B34B33DB38}" dt="2021-06-16T06:52:14.889" v="790"/>
          <ac:graphicFrameMkLst>
            <pc:docMk/>
            <pc:sldMk cId="2110402156" sldId="257"/>
            <ac:graphicFrameMk id="4" creationId="{2A99B0A9-74A3-0945-BB0A-8C06802C91EB}"/>
          </ac:graphicFrameMkLst>
        </pc:graphicFrameChg>
        <pc:graphicFrameChg chg="mod modGraphic">
          <ac:chgData name="mathis guessard" userId="5938b434e33856cb" providerId="LiveId" clId="{0548EAAE-77BF-435A-9CDE-42B34B33DB38}" dt="2021-06-17T07:17:23.433" v="1831"/>
          <ac:graphicFrameMkLst>
            <pc:docMk/>
            <pc:sldMk cId="2110402156" sldId="257"/>
            <ac:graphicFrameMk id="73" creationId="{2A99B0A9-74A3-0945-BB0A-8C06802C91EB}"/>
          </ac:graphicFrameMkLst>
        </pc:graphicFrameChg>
      </pc:sldChg>
      <pc:sldChg chg="modSp mod modTransition">
        <pc:chgData name="mathis guessard" userId="5938b434e33856cb" providerId="LiveId" clId="{0548EAAE-77BF-435A-9CDE-42B34B33DB38}" dt="2021-06-17T07:17:55.590" v="1833" actId="1076"/>
        <pc:sldMkLst>
          <pc:docMk/>
          <pc:sldMk cId="339349113" sldId="258"/>
        </pc:sldMkLst>
        <pc:spChg chg="mod">
          <ac:chgData name="mathis guessard" userId="5938b434e33856cb" providerId="LiveId" clId="{0548EAAE-77BF-435A-9CDE-42B34B33DB38}" dt="2021-06-17T07:17:55.590" v="1833" actId="1076"/>
          <ac:spMkLst>
            <pc:docMk/>
            <pc:sldMk cId="339349113" sldId="258"/>
            <ac:spMk id="2" creationId="{96E56B54-4BEC-B048-AB82-07B4CAA7BEF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39349113" sldId="258"/>
            <ac:spMk id="7" creationId="{5C4A5A02-38FB-CA4C-9125-32AEE549345A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39349113" sldId="258"/>
            <ac:spMk id="9" creationId="{821C4B13-CC6B-0E4D-96B5-A3B802D95E76}"/>
          </ac:spMkLst>
        </pc:spChg>
        <pc:picChg chg="mod">
          <ac:chgData name="mathis guessard" userId="5938b434e33856cb" providerId="LiveId" clId="{0548EAAE-77BF-435A-9CDE-42B34B33DB38}" dt="2021-06-16T15:19:26.547" v="1728" actId="692"/>
          <ac:picMkLst>
            <pc:docMk/>
            <pc:sldMk cId="339349113" sldId="258"/>
            <ac:picMk id="5" creationId="{657E4D28-F8D2-D74B-A38F-DAEF32727BF2}"/>
          </ac:picMkLst>
        </pc:picChg>
        <pc:picChg chg="mod">
          <ac:chgData name="mathis guessard" userId="5938b434e33856cb" providerId="LiveId" clId="{0548EAAE-77BF-435A-9CDE-42B34B33DB38}" dt="2021-06-16T15:19:41.450" v="1734" actId="692"/>
          <ac:picMkLst>
            <pc:docMk/>
            <pc:sldMk cId="339349113" sldId="258"/>
            <ac:picMk id="1026" creationId="{02EE911C-ED9E-7642-8D43-8E488D03E6FF}"/>
          </ac:picMkLst>
        </pc:picChg>
        <pc:picChg chg="mod">
          <ac:chgData name="mathis guessard" userId="5938b434e33856cb" providerId="LiveId" clId="{0548EAAE-77BF-435A-9CDE-42B34B33DB38}" dt="2021-06-16T15:19:48.830" v="1739" actId="692"/>
          <ac:picMkLst>
            <pc:docMk/>
            <pc:sldMk cId="339349113" sldId="258"/>
            <ac:picMk id="1028" creationId="{74BFA0F5-21F0-A048-B8EC-754C0BA4AE19}"/>
          </ac:picMkLst>
        </pc:picChg>
      </pc:sldChg>
      <pc:sldChg chg="modSp mod modTransition">
        <pc:chgData name="mathis guessard" userId="5938b434e33856cb" providerId="LiveId" clId="{0548EAAE-77BF-435A-9CDE-42B34B33DB38}" dt="2021-06-17T07:18:22.816" v="1837" actId="403"/>
        <pc:sldMkLst>
          <pc:docMk/>
          <pc:sldMk cId="3146748469" sldId="259"/>
        </pc:sldMkLst>
        <pc:spChg chg="mod">
          <ac:chgData name="mathis guessard" userId="5938b434e33856cb" providerId="LiveId" clId="{0548EAAE-77BF-435A-9CDE-42B34B33DB38}" dt="2021-06-17T07:18:22.816" v="1837" actId="403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mathis guessard" userId="5938b434e33856cb" providerId="LiveId" clId="{0548EAAE-77BF-435A-9CDE-42B34B33DB38}" dt="2021-06-17T07:18:12.183" v="1835" actId="403"/>
          <ac:spMkLst>
            <pc:docMk/>
            <pc:sldMk cId="3146748469" sldId="259"/>
            <ac:spMk id="3" creationId="{0DDBEA8E-BEA6-7D44-A508-90A1E8E99E69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146748469" sldId="259"/>
            <ac:spMk id="4" creationId="{0A30410A-A898-364B-AE71-F30AAA6A05A4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146748469" sldId="259"/>
            <ac:spMk id="5" creationId="{C605E93A-A1D1-7649-B2BC-DA3826D43920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17:35.920" v="853" actId="1076"/>
        <pc:sldMkLst>
          <pc:docMk/>
          <pc:sldMk cId="3761595323" sldId="260"/>
        </pc:sldMkLst>
        <pc:spChg chg="del mod">
          <ac:chgData name="mathis guessard" userId="5938b434e33856cb" providerId="LiveId" clId="{0548EAAE-77BF-435A-9CDE-42B34B33DB38}" dt="2021-06-16T07:14:31.280" v="834" actId="478"/>
          <ac:spMkLst>
            <pc:docMk/>
            <pc:sldMk cId="3761595323" sldId="260"/>
            <ac:spMk id="2" creationId="{9A707749-761D-6244-BE7B-C928014D3A9B}"/>
          </ac:spMkLst>
        </pc:spChg>
        <pc:spChg chg="del mod">
          <ac:chgData name="mathis guessard" userId="5938b434e33856cb" providerId="LiveId" clId="{0548EAAE-77BF-435A-9CDE-42B34B33DB38}" dt="2021-06-16T07:13:03.122" v="801"/>
          <ac:spMkLst>
            <pc:docMk/>
            <pc:sldMk cId="3761595323" sldId="260"/>
            <ac:spMk id="3" creationId="{3F2B7512-FB07-1345-9413-63144D626A2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1595323" sldId="260"/>
            <ac:spMk id="4" creationId="{020444FE-D4C0-8248-9029-D9216F165329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1595323" sldId="260"/>
            <ac:spMk id="5" creationId="{7E01EC9F-2AF9-DA43-9304-B1F746AB5525}"/>
          </ac:spMkLst>
        </pc:spChg>
        <pc:spChg chg="add mod">
          <ac:chgData name="mathis guessard" userId="5938b434e33856cb" providerId="LiveId" clId="{0548EAAE-77BF-435A-9CDE-42B34B33DB38}" dt="2021-06-16T07:14:25.490" v="831" actId="113"/>
          <ac:spMkLst>
            <pc:docMk/>
            <pc:sldMk cId="3761595323" sldId="260"/>
            <ac:spMk id="9" creationId="{2656E776-7ED7-482B-9FED-DED13229377A}"/>
          </ac:spMkLst>
        </pc:spChg>
        <pc:spChg chg="add del mod">
          <ac:chgData name="mathis guessard" userId="5938b434e33856cb" providerId="LiveId" clId="{0548EAAE-77BF-435A-9CDE-42B34B33DB38}" dt="2021-06-16T07:14:34.942" v="835" actId="478"/>
          <ac:spMkLst>
            <pc:docMk/>
            <pc:sldMk cId="3761595323" sldId="260"/>
            <ac:spMk id="11" creationId="{4CB9CAA4-DFC6-4AC5-81B0-3A747236F081}"/>
          </ac:spMkLst>
        </pc:spChg>
        <pc:spChg chg="add mod">
          <ac:chgData name="mathis guessard" userId="5938b434e33856cb" providerId="LiveId" clId="{0548EAAE-77BF-435A-9CDE-42B34B33DB38}" dt="2021-06-16T07:16:31.508" v="846" actId="14100"/>
          <ac:spMkLst>
            <pc:docMk/>
            <pc:sldMk cId="3761595323" sldId="260"/>
            <ac:spMk id="12" creationId="{2350DF19-44D9-4D97-8CDF-3C6F35E429C4}"/>
          </ac:spMkLst>
        </pc:spChg>
        <pc:picChg chg="add mod ord">
          <ac:chgData name="mathis guessard" userId="5938b434e33856cb" providerId="LiveId" clId="{0548EAAE-77BF-435A-9CDE-42B34B33DB38}" dt="2021-06-16T07:14:39.027" v="837" actId="1076"/>
          <ac:picMkLst>
            <pc:docMk/>
            <pc:sldMk cId="3761595323" sldId="260"/>
            <ac:picMk id="6" creationId="{A3363DCD-0969-433A-B53C-1316D2533DFA}"/>
          </ac:picMkLst>
        </pc:picChg>
        <pc:picChg chg="add mod">
          <ac:chgData name="mathis guessard" userId="5938b434e33856cb" providerId="LiveId" clId="{0548EAAE-77BF-435A-9CDE-42B34B33DB38}" dt="2021-06-16T07:14:39.695" v="838" actId="1076"/>
          <ac:picMkLst>
            <pc:docMk/>
            <pc:sldMk cId="3761595323" sldId="260"/>
            <ac:picMk id="7" creationId="{784281E2-119A-4EFA-87C2-1376F873C8D8}"/>
          </ac:picMkLst>
        </pc:picChg>
        <pc:picChg chg="add mod">
          <ac:chgData name="mathis guessard" userId="5938b434e33856cb" providerId="LiveId" clId="{0548EAAE-77BF-435A-9CDE-42B34B33DB38}" dt="2021-06-16T07:14:40.535" v="839" actId="1076"/>
          <ac:picMkLst>
            <pc:docMk/>
            <pc:sldMk cId="3761595323" sldId="260"/>
            <ac:picMk id="8" creationId="{2E98CD68-E793-4B64-A943-DEF767A48454}"/>
          </ac:picMkLst>
        </pc:picChg>
        <pc:picChg chg="add mod">
          <ac:chgData name="mathis guessard" userId="5938b434e33856cb" providerId="LiveId" clId="{0548EAAE-77BF-435A-9CDE-42B34B33DB38}" dt="2021-06-16T07:17:35.920" v="853" actId="1076"/>
          <ac:picMkLst>
            <pc:docMk/>
            <pc:sldMk cId="3761595323" sldId="260"/>
            <ac:picMk id="14" creationId="{81F923CE-9CA8-4055-9D16-D464024F388D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9:28:46.217" v="907" actId="1076"/>
        <pc:sldMkLst>
          <pc:docMk/>
          <pc:sldMk cId="3591630310" sldId="261"/>
        </pc:sldMkLst>
        <pc:spChg chg="del mod">
          <ac:chgData name="mathis guessard" userId="5938b434e33856cb" providerId="LiveId" clId="{0548EAAE-77BF-435A-9CDE-42B34B33DB38}" dt="2021-06-16T07:20:44.567" v="867" actId="478"/>
          <ac:spMkLst>
            <pc:docMk/>
            <pc:sldMk cId="3591630310" sldId="261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591630310" sldId="261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20:45.397" v="868" actId="478"/>
          <ac:spMkLst>
            <pc:docMk/>
            <pc:sldMk cId="3591630310" sldId="261"/>
            <ac:spMk id="6" creationId="{9F5E6D4D-D033-4FD6-A130-25012E91FE34}"/>
          </ac:spMkLst>
        </pc:spChg>
        <pc:spChg chg="add mod">
          <ac:chgData name="mathis guessard" userId="5938b434e33856cb" providerId="LiveId" clId="{0548EAAE-77BF-435A-9CDE-42B34B33DB38}" dt="2021-06-16T07:20:41.798" v="866" actId="113"/>
          <ac:spMkLst>
            <pc:docMk/>
            <pc:sldMk cId="3591630310" sldId="261"/>
            <ac:spMk id="9" creationId="{E771A06F-BC60-43DA-9D04-36ED996AD497}"/>
          </ac:spMkLst>
        </pc:spChg>
        <pc:spChg chg="mod">
          <ac:chgData name="mathis guessard" userId="5938b434e33856cb" providerId="LiveId" clId="{0548EAAE-77BF-435A-9CDE-42B34B33DB38}" dt="2021-06-16T09:28:46.217" v="907" actId="1076"/>
          <ac:spMkLst>
            <pc:docMk/>
            <pc:sldMk cId="3591630310" sldId="261"/>
            <ac:spMk id="25" creationId="{C5F9E58A-6F76-A748-9BDC-BF95A823EB3C}"/>
          </ac:spMkLst>
        </pc:spChg>
        <pc:spChg chg="mod">
          <ac:chgData name="mathis guessard" userId="5938b434e33856cb" providerId="LiveId" clId="{0548EAAE-77BF-435A-9CDE-42B34B33DB38}" dt="2021-06-16T09:28:46.217" v="907" actId="1076"/>
          <ac:spMkLst>
            <pc:docMk/>
            <pc:sldMk cId="3591630310" sldId="261"/>
            <ac:spMk id="36" creationId="{6FFC3445-E912-C744-BF42-00AA57CA308B}"/>
          </ac:spMkLst>
        </pc:spChg>
        <pc:picChg chg="mod">
          <ac:chgData name="mathis guessard" userId="5938b434e33856cb" providerId="LiveId" clId="{0548EAAE-77BF-435A-9CDE-42B34B33DB38}" dt="2021-06-16T09:28:46.217" v="907" actId="1076"/>
          <ac:picMkLst>
            <pc:docMk/>
            <pc:sldMk cId="3591630310" sldId="261"/>
            <ac:picMk id="2080" creationId="{9F977BC7-76D2-FA42-BA50-824227C10217}"/>
          </ac:picMkLst>
        </pc:picChg>
        <pc:picChg chg="mod">
          <ac:chgData name="mathis guessard" userId="5938b434e33856cb" providerId="LiveId" clId="{0548EAAE-77BF-435A-9CDE-42B34B33DB38}" dt="2021-06-16T09:28:46.217" v="907" actId="1076"/>
          <ac:picMkLst>
            <pc:docMk/>
            <pc:sldMk cId="3591630310" sldId="261"/>
            <ac:picMk id="2082" creationId="{3076DA8D-4FB2-9B43-8042-AB40699F71D6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9:30:24.381" v="922" actId="1076"/>
        <pc:sldMkLst>
          <pc:docMk/>
          <pc:sldMk cId="1834927387" sldId="262"/>
        </pc:sldMkLst>
        <pc:spChg chg="del mod">
          <ac:chgData name="mathis guessard" userId="5938b434e33856cb" providerId="LiveId" clId="{0548EAAE-77BF-435A-9CDE-42B34B33DB38}" dt="2021-06-16T07:21:08.206" v="874" actId="478"/>
          <ac:spMkLst>
            <pc:docMk/>
            <pc:sldMk cId="1834927387" sldId="262"/>
            <ac:spMk id="2" creationId="{4BC1EEDF-D377-1245-933D-0401ADFB44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834927387" sldId="262"/>
            <ac:spMk id="5" creationId="{689323A7-0A45-AE4C-91C1-7523D11EC5E6}"/>
          </ac:spMkLst>
        </pc:spChg>
        <pc:spChg chg="add mod">
          <ac:chgData name="mathis guessard" userId="5938b434e33856cb" providerId="LiveId" clId="{0548EAAE-77BF-435A-9CDE-42B34B33DB38}" dt="2021-06-16T07:21:06.464" v="873" actId="113"/>
          <ac:spMkLst>
            <pc:docMk/>
            <pc:sldMk cId="1834927387" sldId="262"/>
            <ac:spMk id="6" creationId="{5EFB3F52-B973-40FE-8326-132CA131348F}"/>
          </ac:spMkLst>
        </pc:spChg>
        <pc:spChg chg="add del mod">
          <ac:chgData name="mathis guessard" userId="5938b434e33856cb" providerId="LiveId" clId="{0548EAAE-77BF-435A-9CDE-42B34B33DB38}" dt="2021-06-16T07:21:08.864" v="875" actId="478"/>
          <ac:spMkLst>
            <pc:docMk/>
            <pc:sldMk cId="1834927387" sldId="262"/>
            <ac:spMk id="7" creationId="{45B43D87-AFE5-4C2D-997D-8B29B6D26BDD}"/>
          </ac:spMkLst>
        </pc:spChg>
        <pc:picChg chg="mod">
          <ac:chgData name="mathis guessard" userId="5938b434e33856cb" providerId="LiveId" clId="{0548EAAE-77BF-435A-9CDE-42B34B33DB38}" dt="2021-06-16T09:30:24.381" v="922" actId="1076"/>
          <ac:picMkLst>
            <pc:docMk/>
            <pc:sldMk cId="1834927387" sldId="262"/>
            <ac:picMk id="5122" creationId="{BAFD533B-6977-8E47-9FDF-5895B0F3F198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7:21:26.105" v="880" actId="478"/>
        <pc:sldMkLst>
          <pc:docMk/>
          <pc:sldMk cId="599189809" sldId="263"/>
        </pc:sldMkLst>
        <pc:spChg chg="del mod">
          <ac:chgData name="mathis guessard" userId="5938b434e33856cb" providerId="LiveId" clId="{0548EAAE-77BF-435A-9CDE-42B34B33DB38}" dt="2021-06-16T07:21:25.367" v="879" actId="478"/>
          <ac:spMkLst>
            <pc:docMk/>
            <pc:sldMk cId="599189809" sldId="263"/>
            <ac:spMk id="2" creationId="{451A2DB3-64E5-894A-A4A2-D48F1A418E48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599189809" sldId="263"/>
            <ac:spMk id="5" creationId="{90E24CB8-66A7-1F40-92EF-BB01AA41CA7A}"/>
          </ac:spMkLst>
        </pc:spChg>
        <pc:spChg chg="add mod">
          <ac:chgData name="mathis guessard" userId="5938b434e33856cb" providerId="LiveId" clId="{0548EAAE-77BF-435A-9CDE-42B34B33DB38}" dt="2021-06-16T07:21:22.987" v="878" actId="113"/>
          <ac:spMkLst>
            <pc:docMk/>
            <pc:sldMk cId="599189809" sldId="263"/>
            <ac:spMk id="6" creationId="{7BD60374-7343-44A7-9364-7332B3F69B58}"/>
          </ac:spMkLst>
        </pc:spChg>
        <pc:spChg chg="add del mod">
          <ac:chgData name="mathis guessard" userId="5938b434e33856cb" providerId="LiveId" clId="{0548EAAE-77BF-435A-9CDE-42B34B33DB38}" dt="2021-06-16T07:21:26.105" v="880" actId="478"/>
          <ac:spMkLst>
            <pc:docMk/>
            <pc:sldMk cId="599189809" sldId="263"/>
            <ac:spMk id="8" creationId="{AE9515AF-2474-4FAC-9E18-DE50DE778D92}"/>
          </ac:spMkLst>
        </pc:spChg>
      </pc:sldChg>
      <pc:sldChg chg="addSp modSp modTransition">
        <pc:chgData name="mathis guessard" userId="5938b434e33856cb" providerId="LiveId" clId="{0548EAAE-77BF-435A-9CDE-42B34B33DB38}" dt="2021-06-16T07:28:51.869" v="881"/>
        <pc:sldMkLst>
          <pc:docMk/>
          <pc:sldMk cId="3886067760" sldId="264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86067760" sldId="264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7:28:51.869" v="881"/>
          <ac:spMkLst>
            <pc:docMk/>
            <pc:sldMk cId="3886067760" sldId="264"/>
            <ac:spMk id="7" creationId="{222FE25B-4705-4798-A8CD-3020EA87D043}"/>
          </ac:spMkLst>
        </pc:spChg>
        <pc:picChg chg="mod">
          <ac:chgData name="mathis guessard" userId="5938b434e33856cb" providerId="LiveId" clId="{0548EAAE-77BF-435A-9CDE-42B34B33DB38}" dt="2021-06-16T06:52:26.226" v="792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modSp mod modTransition">
        <pc:chgData name="mathis guessard" userId="5938b434e33856cb" providerId="LiveId" clId="{0548EAAE-77BF-435A-9CDE-42B34B33DB38}" dt="2021-06-16T13:55:18.826" v="1711" actId="1076"/>
        <pc:sldMkLst>
          <pc:docMk/>
          <pc:sldMk cId="3769551070" sldId="265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769551070" sldId="265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7:28:53.448" v="882"/>
          <ac:spMkLst>
            <pc:docMk/>
            <pc:sldMk cId="3769551070" sldId="265"/>
            <ac:spMk id="7" creationId="{D4DE854F-4CCB-4BB7-973D-F29F54D9CAEC}"/>
          </ac:spMkLst>
        </pc:spChg>
        <pc:picChg chg="mod">
          <ac:chgData name="mathis guessard" userId="5938b434e33856cb" providerId="LiveId" clId="{0548EAAE-77BF-435A-9CDE-42B34B33DB38}" dt="2021-06-16T13:55:18.826" v="1711" actId="1076"/>
          <ac:picMkLst>
            <pc:docMk/>
            <pc:sldMk cId="3769551070" sldId="265"/>
            <ac:picMk id="6" creationId="{E85E9F10-F2EE-A74E-B1AD-8BCFE93F31EE}"/>
          </ac:picMkLst>
        </pc:picChg>
      </pc:sldChg>
      <pc:sldChg chg="addSp modSp del mod modTransition">
        <pc:chgData name="mathis guessard" userId="5938b434e33856cb" providerId="LiveId" clId="{0548EAAE-77BF-435A-9CDE-42B34B33DB38}" dt="2021-06-16T13:44:00.798" v="1648" actId="47"/>
        <pc:sldMkLst>
          <pc:docMk/>
          <pc:sldMk cId="718073154" sldId="266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718073154" sldId="266"/>
            <ac:spMk id="5" creationId="{A09A73A7-F8A7-E84A-9B89-CE45DC938EDB}"/>
          </ac:spMkLst>
        </pc:spChg>
        <pc:spChg chg="add mod">
          <ac:chgData name="mathis guessard" userId="5938b434e33856cb" providerId="LiveId" clId="{0548EAAE-77BF-435A-9CDE-42B34B33DB38}" dt="2021-06-16T09:31:58.077" v="923" actId="1076"/>
          <ac:spMkLst>
            <pc:docMk/>
            <pc:sldMk cId="718073154" sldId="266"/>
            <ac:spMk id="6" creationId="{AB3035D7-A505-4EDD-9F6F-9AA667E8B754}"/>
          </ac:spMkLst>
        </pc:spChg>
      </pc:sldChg>
      <pc:sldChg chg="addSp delSp modSp mod modTransition">
        <pc:chgData name="mathis guessard" userId="5938b434e33856cb" providerId="LiveId" clId="{0548EAAE-77BF-435A-9CDE-42B34B33DB38}" dt="2021-06-16T13:42:05.426" v="1645" actId="1076"/>
        <pc:sldMkLst>
          <pc:docMk/>
          <pc:sldMk cId="214369967" sldId="267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14369967" sldId="267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6.645" v="885"/>
          <ac:spMkLst>
            <pc:docMk/>
            <pc:sldMk cId="214369967" sldId="267"/>
            <ac:spMk id="6" creationId="{FD2CEA27-0EF6-4E48-BEC0-0469058D6F87}"/>
          </ac:spMkLst>
        </pc:spChg>
        <pc:spChg chg="add mod">
          <ac:chgData name="mathis guessard" userId="5938b434e33856cb" providerId="LiveId" clId="{0548EAAE-77BF-435A-9CDE-42B34B33DB38}" dt="2021-06-16T13:12:31.552" v="1441" actId="20577"/>
          <ac:spMkLst>
            <pc:docMk/>
            <pc:sldMk cId="214369967" sldId="267"/>
            <ac:spMk id="8" creationId="{6856980E-A60F-4188-8402-797128C2A2EC}"/>
          </ac:spMkLst>
        </pc:spChg>
        <pc:spChg chg="mod">
          <ac:chgData name="mathis guessard" userId="5938b434e33856cb" providerId="LiveId" clId="{0548EAAE-77BF-435A-9CDE-42B34B33DB38}" dt="2021-06-16T13:07:32.296" v="1349" actId="20577"/>
          <ac:spMkLst>
            <pc:docMk/>
            <pc:sldMk cId="214369967" sldId="267"/>
            <ac:spMk id="9" creationId="{D2F03F7D-7C76-41C7-83DD-5F27386F850A}"/>
          </ac:spMkLst>
        </pc:spChg>
        <pc:spChg chg="add mod">
          <ac:chgData name="mathis guessard" userId="5938b434e33856cb" providerId="LiveId" clId="{0548EAAE-77BF-435A-9CDE-42B34B33DB38}" dt="2021-06-16T13:26:40.876" v="1588" actId="20577"/>
          <ac:spMkLst>
            <pc:docMk/>
            <pc:sldMk cId="214369967" sldId="267"/>
            <ac:spMk id="15" creationId="{07A9D790-77EC-44C3-A578-196149AEC474}"/>
          </ac:spMkLst>
        </pc:spChg>
        <pc:spChg chg="add mod">
          <ac:chgData name="mathis guessard" userId="5938b434e33856cb" providerId="LiveId" clId="{0548EAAE-77BF-435A-9CDE-42B34B33DB38}" dt="2021-06-16T13:26:17.620" v="1584" actId="20577"/>
          <ac:spMkLst>
            <pc:docMk/>
            <pc:sldMk cId="214369967" sldId="267"/>
            <ac:spMk id="18" creationId="{52A41CAC-938B-4CE9-B0DE-3D2C6E5DFF74}"/>
          </ac:spMkLst>
        </pc:spChg>
        <pc:picChg chg="add mod">
          <ac:chgData name="mathis guessard" userId="5938b434e33856cb" providerId="LiveId" clId="{0548EAAE-77BF-435A-9CDE-42B34B33DB38}" dt="2021-06-16T13:42:05.426" v="1645" actId="1076"/>
          <ac:picMkLst>
            <pc:docMk/>
            <pc:sldMk cId="214369967" sldId="267"/>
            <ac:picMk id="12" creationId="{8A1E50B2-F7FA-4D9B-8208-FD8CA4F72A70}"/>
          </ac:picMkLst>
        </pc:picChg>
        <pc:picChg chg="add mod">
          <ac:chgData name="mathis guessard" userId="5938b434e33856cb" providerId="LiveId" clId="{0548EAAE-77BF-435A-9CDE-42B34B33DB38}" dt="2021-06-16T13:26:52.126" v="1589" actId="1076"/>
          <ac:picMkLst>
            <pc:docMk/>
            <pc:sldMk cId="214369967" sldId="267"/>
            <ac:picMk id="14" creationId="{6A2BC76D-A538-4D6D-BB4B-3AAEB20C9789}"/>
          </ac:picMkLst>
        </pc:picChg>
        <pc:picChg chg="del">
          <ac:chgData name="mathis guessard" userId="5938b434e33856cb" providerId="LiveId" clId="{0548EAAE-77BF-435A-9CDE-42B34B33DB38}" dt="2021-06-16T12:35:26.301" v="1190" actId="478"/>
          <ac:picMkLst>
            <pc:docMk/>
            <pc:sldMk cId="214369967" sldId="267"/>
            <ac:picMk id="2050" creationId="{9B132AAD-9A17-4C0D-AAAE-35E11FFCB6C3}"/>
          </ac:picMkLst>
        </pc:picChg>
        <pc:picChg chg="del">
          <ac:chgData name="mathis guessard" userId="5938b434e33856cb" providerId="LiveId" clId="{0548EAAE-77BF-435A-9CDE-42B34B33DB38}" dt="2021-06-16T12:35:25.079" v="1189" actId="478"/>
          <ac:picMkLst>
            <pc:docMk/>
            <pc:sldMk cId="214369967" sldId="267"/>
            <ac:picMk id="2052" creationId="{291A1A05-70DB-4359-B7F0-EE8FBB3692CB}"/>
          </ac:picMkLst>
        </pc:picChg>
      </pc:sldChg>
      <pc:sldChg chg="addSp modSp mod modTransition">
        <pc:chgData name="mathis guessard" userId="5938b434e33856cb" providerId="LiveId" clId="{0548EAAE-77BF-435A-9CDE-42B34B33DB38}" dt="2021-06-17T06:40:08.127" v="1780" actId="1076"/>
        <pc:sldMkLst>
          <pc:docMk/>
          <pc:sldMk cId="1551416303" sldId="268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551416303" sldId="268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4.912" v="884"/>
          <ac:spMkLst>
            <pc:docMk/>
            <pc:sldMk cId="1551416303" sldId="268"/>
            <ac:spMk id="6" creationId="{3AB246C8-7909-4DB4-8ED2-4AB06F9962EE}"/>
          </ac:spMkLst>
        </pc:spChg>
        <pc:spChg chg="mod">
          <ac:chgData name="mathis guessard" userId="5938b434e33856cb" providerId="LiveId" clId="{0548EAAE-77BF-435A-9CDE-42B34B33DB38}" dt="2021-06-17T06:40:08.127" v="1780" actId="1076"/>
          <ac:spMkLst>
            <pc:docMk/>
            <pc:sldMk cId="1551416303" sldId="268"/>
            <ac:spMk id="9" creationId="{93F0A2E8-A426-4975-8C52-E9AEB387DB41}"/>
          </ac:spMkLst>
        </pc:spChg>
        <pc:grpChg chg="add mod">
          <ac:chgData name="mathis guessard" userId="5938b434e33856cb" providerId="LiveId" clId="{0548EAAE-77BF-435A-9CDE-42B34B33DB38}" dt="2021-06-17T06:40:08.127" v="1780" actId="1076"/>
          <ac:grpSpMkLst>
            <pc:docMk/>
            <pc:sldMk cId="1551416303" sldId="268"/>
            <ac:grpSpMk id="14" creationId="{1EEE56B8-1355-4780-BC84-FB752A679BF0}"/>
          </ac:grpSpMkLst>
        </pc:grpChg>
        <pc:picChg chg="mod">
          <ac:chgData name="mathis guessard" userId="5938b434e33856cb" providerId="LiveId" clId="{0548EAAE-77BF-435A-9CDE-42B34B33DB38}" dt="2021-06-16T12:56:12.572" v="1329" actId="1076"/>
          <ac:picMkLst>
            <pc:docMk/>
            <pc:sldMk cId="1551416303" sldId="268"/>
            <ac:picMk id="7" creationId="{972AA40C-9742-4280-ADA3-25C403E3D5A6}"/>
          </ac:picMkLst>
        </pc:picChg>
        <pc:picChg chg="mod">
          <ac:chgData name="mathis guessard" userId="5938b434e33856cb" providerId="LiveId" clId="{0548EAAE-77BF-435A-9CDE-42B34B33DB38}" dt="2021-06-17T06:40:08.127" v="1780" actId="1076"/>
          <ac:picMkLst>
            <pc:docMk/>
            <pc:sldMk cId="1551416303" sldId="268"/>
            <ac:picMk id="8" creationId="{8E4D1F70-C9AC-4139-B4ED-C16ED27DFCC2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13:38:43.131" v="1638" actId="1076"/>
        <pc:sldMkLst>
          <pc:docMk/>
          <pc:sldMk cId="3001688241" sldId="269"/>
        </pc:sldMkLst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mathis guessard" userId="5938b434e33856cb" providerId="LiveId" clId="{0548EAAE-77BF-435A-9CDE-42B34B33DB38}" dt="2021-06-16T13:28:45.845" v="1613" actId="1076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001688241" sldId="269"/>
            <ac:spMk id="5" creationId="{966CEAD2-B375-9E47-B6BE-FDED2889FD8C}"/>
          </ac:spMkLst>
        </pc:spChg>
        <pc:spChg chg="add mod">
          <ac:chgData name="mathis guessard" userId="5938b434e33856cb" providerId="LiveId" clId="{0548EAAE-77BF-435A-9CDE-42B34B33DB38}" dt="2021-06-16T07:28:59.052" v="886"/>
          <ac:spMkLst>
            <pc:docMk/>
            <pc:sldMk cId="3001688241" sldId="269"/>
            <ac:spMk id="6" creationId="{D4A79585-EA8A-4FC3-A65B-B606205080E4}"/>
          </ac:spMkLst>
        </pc:spChg>
        <pc:spChg chg="add mod">
          <ac:chgData name="mathis guessard" userId="5938b434e33856cb" providerId="LiveId" clId="{0548EAAE-77BF-435A-9CDE-42B34B33DB38}" dt="2021-06-16T13:38:43.131" v="1638" actId="1076"/>
          <ac:spMkLst>
            <pc:docMk/>
            <pc:sldMk cId="3001688241" sldId="269"/>
            <ac:spMk id="8" creationId="{CD74E9CB-EC9F-4648-BB89-7C9FCF964433}"/>
          </ac:spMkLst>
        </pc:spChg>
        <pc:picChg chg="add del mod">
          <ac:chgData name="mathis guessard" userId="5938b434e33856cb" providerId="LiveId" clId="{0548EAAE-77BF-435A-9CDE-42B34B33DB38}" dt="2021-06-16T13:32:13.863" v="1622" actId="478"/>
          <ac:picMkLst>
            <pc:docMk/>
            <pc:sldMk cId="3001688241" sldId="269"/>
            <ac:picMk id="10" creationId="{4D1A0CAC-53A3-46B2-9761-60723E914A05}"/>
          </ac:picMkLst>
        </pc:picChg>
        <pc:picChg chg="add del mod">
          <ac:chgData name="mathis guessard" userId="5938b434e33856cb" providerId="LiveId" clId="{0548EAAE-77BF-435A-9CDE-42B34B33DB38}" dt="2021-06-16T13:33:39.904" v="1624" actId="478"/>
          <ac:picMkLst>
            <pc:docMk/>
            <pc:sldMk cId="3001688241" sldId="269"/>
            <ac:picMk id="12" creationId="{24D50AB1-119A-4B7A-AF2B-91F7EF53F15C}"/>
          </ac:picMkLst>
        </pc:picChg>
        <pc:picChg chg="add mod">
          <ac:chgData name="mathis guessard" userId="5938b434e33856cb" providerId="LiveId" clId="{0548EAAE-77BF-435A-9CDE-42B34B33DB38}" dt="2021-06-16T13:37:49.545" v="1632" actId="1076"/>
          <ac:picMkLst>
            <pc:docMk/>
            <pc:sldMk cId="3001688241" sldId="269"/>
            <ac:picMk id="14" creationId="{FFA9C8F4-963D-4278-9778-7AF507DDB92D}"/>
          </ac:picMkLst>
        </pc:picChg>
        <pc:picChg chg="add mod">
          <ac:chgData name="mathis guessard" userId="5938b434e33856cb" providerId="LiveId" clId="{0548EAAE-77BF-435A-9CDE-42B34B33DB38}" dt="2021-06-16T13:38:29.536" v="1637" actId="1076"/>
          <ac:picMkLst>
            <pc:docMk/>
            <pc:sldMk cId="3001688241" sldId="269"/>
            <ac:picMk id="16" creationId="{658E2D3C-7638-47A0-95D9-3E9E42DA66A5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13:41:42.406" v="1644" actId="113"/>
        <pc:sldMkLst>
          <pc:docMk/>
          <pc:sldMk cId="3800518142" sldId="270"/>
        </pc:sldMkLst>
        <pc:spChg chg="del mod">
          <ac:chgData name="mathis guessard" userId="5938b434e33856cb" providerId="LiveId" clId="{0548EAAE-77BF-435A-9CDE-42B34B33DB38}" dt="2021-06-16T07:30:06.263" v="903" actId="478"/>
          <ac:spMkLst>
            <pc:docMk/>
            <pc:sldMk cId="3800518142" sldId="270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800518142" sldId="270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30:03.378" v="902" actId="113"/>
          <ac:spMkLst>
            <pc:docMk/>
            <pc:sldMk cId="3800518142" sldId="270"/>
            <ac:spMk id="6" creationId="{FC756821-9476-49F0-8C3C-A126497327D2}"/>
          </ac:spMkLst>
        </pc:spChg>
        <pc:spChg chg="add del mod">
          <ac:chgData name="mathis guessard" userId="5938b434e33856cb" providerId="LiveId" clId="{0548EAAE-77BF-435A-9CDE-42B34B33DB38}" dt="2021-06-16T07:30:07.857" v="904" actId="478"/>
          <ac:spMkLst>
            <pc:docMk/>
            <pc:sldMk cId="3800518142" sldId="270"/>
            <ac:spMk id="8" creationId="{DEA28699-C540-4406-A6F0-419A220A1293}"/>
          </ac:spMkLst>
        </pc:spChg>
        <pc:spChg chg="del">
          <ac:chgData name="mathis guessard" userId="5938b434e33856cb" providerId="LiveId" clId="{0548EAAE-77BF-435A-9CDE-42B34B33DB38}" dt="2021-06-16T09:46:03.984" v="1082" actId="22"/>
          <ac:spMkLst>
            <pc:docMk/>
            <pc:sldMk cId="3800518142" sldId="270"/>
            <ac:spMk id="9" creationId="{5A65DD77-7160-4C46-8117-4E3480E98D6B}"/>
          </ac:spMkLst>
        </pc:spChg>
        <pc:spChg chg="add mod">
          <ac:chgData name="mathis guessard" userId="5938b434e33856cb" providerId="LiveId" clId="{0548EAAE-77BF-435A-9CDE-42B34B33DB38}" dt="2021-06-16T13:41:42.406" v="1644" actId="113"/>
          <ac:spMkLst>
            <pc:docMk/>
            <pc:sldMk cId="3800518142" sldId="270"/>
            <ac:spMk id="11" creationId="{5259F2B1-17C4-446F-98B7-B48E0D07D3AC}"/>
          </ac:spMkLst>
        </pc:spChg>
        <pc:spChg chg="add mod">
          <ac:chgData name="mathis guessard" userId="5938b434e33856cb" providerId="LiveId" clId="{0548EAAE-77BF-435A-9CDE-42B34B33DB38}" dt="2021-06-16T13:41:39.770" v="1643" actId="113"/>
          <ac:spMkLst>
            <pc:docMk/>
            <pc:sldMk cId="3800518142" sldId="270"/>
            <ac:spMk id="12" creationId="{F0ED79F2-C754-4E55-8B2B-F6CDB45F2E81}"/>
          </ac:spMkLst>
        </pc:spChg>
        <pc:picChg chg="add mod ord">
          <ac:chgData name="mathis guessard" userId="5938b434e33856cb" providerId="LiveId" clId="{0548EAAE-77BF-435A-9CDE-42B34B33DB38}" dt="2021-06-16T09:46:44.426" v="1101" actId="1076"/>
          <ac:picMkLst>
            <pc:docMk/>
            <pc:sldMk cId="3800518142" sldId="270"/>
            <ac:picMk id="10" creationId="{CBE19571-A528-4E3B-B491-774A71191469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07:29:50.586" v="900" actId="478"/>
        <pc:sldMkLst>
          <pc:docMk/>
          <pc:sldMk cId="3654344824" sldId="271"/>
        </pc:sldMkLst>
        <pc:spChg chg="del mod">
          <ac:chgData name="mathis guessard" userId="5938b434e33856cb" providerId="LiveId" clId="{0548EAAE-77BF-435A-9CDE-42B34B33DB38}" dt="2021-06-16T07:29:49.779" v="899" actId="478"/>
          <ac:spMkLst>
            <pc:docMk/>
            <pc:sldMk cId="3654344824" sldId="271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654344824" sldId="271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29:47.229" v="898" actId="113"/>
          <ac:spMkLst>
            <pc:docMk/>
            <pc:sldMk cId="3654344824" sldId="271"/>
            <ac:spMk id="6" creationId="{3F40243F-515A-4558-A674-96BECE80718A}"/>
          </ac:spMkLst>
        </pc:spChg>
        <pc:spChg chg="add del mod">
          <ac:chgData name="mathis guessard" userId="5938b434e33856cb" providerId="LiveId" clId="{0548EAAE-77BF-435A-9CDE-42B34B33DB38}" dt="2021-06-16T07:29:50.586" v="900" actId="478"/>
          <ac:spMkLst>
            <pc:docMk/>
            <pc:sldMk cId="3654344824" sldId="271"/>
            <ac:spMk id="8" creationId="{45D72CB5-C77E-4B7A-9438-77A84BB66D7A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9:28.149" v="896" actId="478"/>
        <pc:sldMkLst>
          <pc:docMk/>
          <pc:sldMk cId="637306209" sldId="272"/>
        </pc:sldMkLst>
        <pc:spChg chg="del mod">
          <ac:chgData name="mathis guessard" userId="5938b434e33856cb" providerId="LiveId" clId="{0548EAAE-77BF-435A-9CDE-42B34B33DB38}" dt="2021-06-16T07:29:26.357" v="895" actId="478"/>
          <ac:spMkLst>
            <pc:docMk/>
            <pc:sldMk cId="637306209" sldId="272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637306209" sldId="272"/>
            <ac:spMk id="5" creationId="{109A6C54-BED8-9E4C-A9AD-8F3D2E6C506B}"/>
          </ac:spMkLst>
        </pc:spChg>
        <pc:spChg chg="add mod">
          <ac:chgData name="mathis guessard" userId="5938b434e33856cb" providerId="LiveId" clId="{0548EAAE-77BF-435A-9CDE-42B34B33DB38}" dt="2021-06-16T07:29:23.563" v="894" actId="113"/>
          <ac:spMkLst>
            <pc:docMk/>
            <pc:sldMk cId="637306209" sldId="272"/>
            <ac:spMk id="6" creationId="{65DB9F44-6843-48B0-AED6-ABF953A7633E}"/>
          </ac:spMkLst>
        </pc:spChg>
        <pc:spChg chg="add del mod">
          <ac:chgData name="mathis guessard" userId="5938b434e33856cb" providerId="LiveId" clId="{0548EAAE-77BF-435A-9CDE-42B34B33DB38}" dt="2021-06-16T07:29:28.149" v="896" actId="478"/>
          <ac:spMkLst>
            <pc:docMk/>
            <pc:sldMk cId="637306209" sldId="272"/>
            <ac:spMk id="8" creationId="{359EA8A5-4514-4959-A85C-FDB816580C59}"/>
          </ac:spMkLst>
        </pc:spChg>
      </pc:sldChg>
      <pc:sldChg chg="addSp delSp modSp mod modTransition">
        <pc:chgData name="mathis guessard" userId="5938b434e33856cb" providerId="LiveId" clId="{0548EAAE-77BF-435A-9CDE-42B34B33DB38}" dt="2021-06-16T07:29:11.721" v="892" actId="113"/>
        <pc:sldMkLst>
          <pc:docMk/>
          <pc:sldMk cId="1797672007" sldId="273"/>
        </pc:sldMkLst>
        <pc:spChg chg="mod">
          <ac:chgData name="mathis guessard" userId="5938b434e33856cb" providerId="LiveId" clId="{0548EAAE-77BF-435A-9CDE-42B34B33DB38}" dt="2021-06-16T07:29:11.721" v="892" actId="113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1797672007" sldId="273"/>
            <ac:spMk id="5" creationId="{109A6C54-BED8-9E4C-A9AD-8F3D2E6C506B}"/>
          </ac:spMkLst>
        </pc:spChg>
        <pc:spChg chg="add del mod">
          <ac:chgData name="mathis guessard" userId="5938b434e33856cb" providerId="LiveId" clId="{0548EAAE-77BF-435A-9CDE-42B34B33DB38}" dt="2021-06-16T07:29:08.996" v="891" actId="478"/>
          <ac:spMkLst>
            <pc:docMk/>
            <pc:sldMk cId="1797672007" sldId="273"/>
            <ac:spMk id="6" creationId="{01DFFD74-3AD5-4C46-9038-BB09FB34EF28}"/>
          </ac:spMkLst>
        </pc:spChg>
      </pc:sldChg>
      <pc:sldChg chg="addSp delSp modSp mod modTransition">
        <pc:chgData name="mathis guessard" userId="5938b434e33856cb" providerId="LiveId" clId="{0548EAAE-77BF-435A-9CDE-42B34B33DB38}" dt="2021-06-16T09:28:54.955" v="908" actId="1076"/>
        <pc:sldMkLst>
          <pc:docMk/>
          <pc:sldMk cId="3917932119" sldId="276"/>
        </pc:sldMkLst>
        <pc:spChg chg="del mod">
          <ac:chgData name="mathis guessard" userId="5938b434e33856cb" providerId="LiveId" clId="{0548EAAE-77BF-435A-9CDE-42B34B33DB38}" dt="2021-06-16T07:20:21.843" v="862" actId="478"/>
          <ac:spMkLst>
            <pc:docMk/>
            <pc:sldMk cId="3917932119" sldId="276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3917932119" sldId="276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20:24.581" v="863" actId="478"/>
          <ac:spMkLst>
            <pc:docMk/>
            <pc:sldMk cId="3917932119" sldId="276"/>
            <ac:spMk id="6" creationId="{518F124D-7B03-40D3-86F2-F129717BDAF5}"/>
          </ac:spMkLst>
        </pc:spChg>
        <pc:spChg chg="add mod">
          <ac:chgData name="mathis guessard" userId="5938b434e33856cb" providerId="LiveId" clId="{0548EAAE-77BF-435A-9CDE-42B34B33DB38}" dt="2021-06-16T07:20:18.577" v="861" actId="113"/>
          <ac:spMkLst>
            <pc:docMk/>
            <pc:sldMk cId="3917932119" sldId="276"/>
            <ac:spMk id="11" creationId="{F689892F-D764-4D67-87FB-C28DB57F2A0F}"/>
          </ac:spMkLst>
        </pc:spChg>
        <pc:spChg chg="mod">
          <ac:chgData name="mathis guessard" userId="5938b434e33856cb" providerId="LiveId" clId="{0548EAAE-77BF-435A-9CDE-42B34B33DB38}" dt="2021-06-16T09:28:54.955" v="908" actId="1076"/>
          <ac:spMkLst>
            <pc:docMk/>
            <pc:sldMk cId="3917932119" sldId="276"/>
            <ac:spMk id="16" creationId="{D0D48AFD-C0C8-BB4E-B4F0-267A260E281F}"/>
          </ac:spMkLst>
        </pc:spChg>
        <pc:spChg chg="mod">
          <ac:chgData name="mathis guessard" userId="5938b434e33856cb" providerId="LiveId" clId="{0548EAAE-77BF-435A-9CDE-42B34B33DB38}" dt="2021-06-16T09:28:54.955" v="908" actId="1076"/>
          <ac:spMkLst>
            <pc:docMk/>
            <pc:sldMk cId="3917932119" sldId="276"/>
            <ac:spMk id="25" creationId="{C5F9E58A-6F76-A748-9BDC-BF95A823EB3C}"/>
          </ac:spMkLst>
        </pc:spChg>
        <pc:spChg chg="mod">
          <ac:chgData name="mathis guessard" userId="5938b434e33856cb" providerId="LiveId" clId="{0548EAAE-77BF-435A-9CDE-42B34B33DB38}" dt="2021-06-16T09:28:54.955" v="908" actId="1076"/>
          <ac:spMkLst>
            <pc:docMk/>
            <pc:sldMk cId="3917932119" sldId="276"/>
            <ac:spMk id="36" creationId="{6FFC3445-E912-C744-BF42-00AA57CA308B}"/>
          </ac:spMkLst>
        </pc:spChg>
        <pc:picChg chg="mod">
          <ac:chgData name="mathis guessard" userId="5938b434e33856cb" providerId="LiveId" clId="{0548EAAE-77BF-435A-9CDE-42B34B33DB38}" dt="2021-06-16T09:28:54.955" v="908" actId="1076"/>
          <ac:picMkLst>
            <pc:docMk/>
            <pc:sldMk cId="3917932119" sldId="276"/>
            <ac:picMk id="23" creationId="{94625FB7-BFA8-8049-8F26-4C27B9BF9DAB}"/>
          </ac:picMkLst>
        </pc:picChg>
        <pc:picChg chg="mod">
          <ac:chgData name="mathis guessard" userId="5938b434e33856cb" providerId="LiveId" clId="{0548EAAE-77BF-435A-9CDE-42B34B33DB38}" dt="2021-06-16T09:28:54.955" v="908" actId="1076"/>
          <ac:picMkLst>
            <pc:docMk/>
            <pc:sldMk cId="3917932119" sldId="276"/>
            <ac:picMk id="2050" creationId="{689CCC6E-DDD7-8544-AD65-D801D445E6A2}"/>
          </ac:picMkLst>
        </pc:picChg>
        <pc:picChg chg="mod">
          <ac:chgData name="mathis guessard" userId="5938b434e33856cb" providerId="LiveId" clId="{0548EAAE-77BF-435A-9CDE-42B34B33DB38}" dt="2021-06-16T09:28:54.955" v="908" actId="1076"/>
          <ac:picMkLst>
            <pc:docMk/>
            <pc:sldMk cId="3917932119" sldId="276"/>
            <ac:picMk id="2098" creationId="{3541BD05-AF49-974B-B58B-B05FA6F9BB9D}"/>
          </ac:picMkLst>
        </pc:picChg>
      </pc:sldChg>
      <pc:sldChg chg="addSp delSp modSp mod modTransition">
        <pc:chgData name="mathis guessard" userId="5938b434e33856cb" providerId="LiveId" clId="{0548EAAE-77BF-435A-9CDE-42B34B33DB38}" dt="2021-06-16T15:28:00.332" v="1778" actId="164"/>
        <pc:sldMkLst>
          <pc:docMk/>
          <pc:sldMk cId="2652652797" sldId="277"/>
        </pc:sldMkLst>
        <pc:spChg chg="del mod">
          <ac:chgData name="mathis guessard" userId="5938b434e33856cb" providerId="LiveId" clId="{0548EAAE-77BF-435A-9CDE-42B34B33DB38}" dt="2021-06-16T07:19:50.325" v="857" actId="478"/>
          <ac:spMkLst>
            <pc:docMk/>
            <pc:sldMk cId="2652652797" sldId="277"/>
            <ac:spMk id="2" creationId="{114880AB-BE34-7841-A71C-E56914697FAC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mathis guessard" userId="5938b434e33856cb" providerId="LiveId" clId="{0548EAAE-77BF-435A-9CDE-42B34B33DB38}" dt="2021-06-16T06:52:26.226" v="792"/>
          <ac:spMkLst>
            <pc:docMk/>
            <pc:sldMk cId="2652652797" sldId="277"/>
            <ac:spMk id="5" creationId="{DBD2842D-BFE4-DD44-98E3-4D8552018F78}"/>
          </ac:spMkLst>
        </pc:spChg>
        <pc:spChg chg="add del mod">
          <ac:chgData name="mathis guessard" userId="5938b434e33856cb" providerId="LiveId" clId="{0548EAAE-77BF-435A-9CDE-42B34B33DB38}" dt="2021-06-16T07:19:54.486" v="858" actId="478"/>
          <ac:spMkLst>
            <pc:docMk/>
            <pc:sldMk cId="2652652797" sldId="277"/>
            <ac:spMk id="6" creationId="{49D864E0-46DE-4846-8675-DFA63E43ECFE}"/>
          </ac:spMkLst>
        </pc:spChg>
        <pc:spChg chg="add mod ord">
          <ac:chgData name="mathis guessard" userId="5938b434e33856cb" providerId="LiveId" clId="{0548EAAE-77BF-435A-9CDE-42B34B33DB38}" dt="2021-06-16T15:26:48.668" v="1760" actId="1076"/>
          <ac:spMkLst>
            <pc:docMk/>
            <pc:sldMk cId="2652652797" sldId="277"/>
            <ac:spMk id="11" creationId="{422F84D6-19BC-4526-A93C-A5ABC13BA7DA}"/>
          </ac:spMkLst>
        </pc:spChg>
        <pc:spChg chg="add mod">
          <ac:chgData name="mathis guessard" userId="5938b434e33856cb" providerId="LiveId" clId="{0548EAAE-77BF-435A-9CDE-42B34B33DB38}" dt="2021-06-16T07:19:46.632" v="856" actId="113"/>
          <ac:spMkLst>
            <pc:docMk/>
            <pc:sldMk cId="2652652797" sldId="277"/>
            <ac:spMk id="13" creationId="{83E33B7B-FC13-4218-A9F1-48E8292A825D}"/>
          </ac:spMkLst>
        </pc:spChg>
        <pc:spChg chg="add del mod">
          <ac:chgData name="mathis guessard" userId="5938b434e33856cb" providerId="LiveId" clId="{0548EAAE-77BF-435A-9CDE-42B34B33DB38}" dt="2021-06-16T09:29:39.084" v="920" actId="478"/>
          <ac:spMkLst>
            <pc:docMk/>
            <pc:sldMk cId="2652652797" sldId="277"/>
            <ac:spMk id="16" creationId="{EB8B76A5-D696-4FFE-A423-AF4C8A7A3959}"/>
          </ac:spMkLst>
        </pc:spChg>
        <pc:spChg chg="mod">
          <ac:chgData name="mathis guessard" userId="5938b434e33856cb" providerId="LiveId" clId="{0548EAAE-77BF-435A-9CDE-42B34B33DB38}" dt="2021-06-16T15:24:04.903" v="1744" actId="1076"/>
          <ac:spMkLst>
            <pc:docMk/>
            <pc:sldMk cId="2652652797" sldId="277"/>
            <ac:spMk id="17" creationId="{1A9E1907-9530-F74A-BF11-E18F3DE615B3}"/>
          </ac:spMkLst>
        </pc:spChg>
        <pc:spChg chg="mod">
          <ac:chgData name="mathis guessard" userId="5938b434e33856cb" providerId="LiveId" clId="{0548EAAE-77BF-435A-9CDE-42B34B33DB38}" dt="2021-06-16T15:27:26.794" v="1765" actId="1076"/>
          <ac:spMkLst>
            <pc:docMk/>
            <pc:sldMk cId="2652652797" sldId="277"/>
            <ac:spMk id="18" creationId="{1616F5F3-BB41-1840-800C-565F0CBC7CC1}"/>
          </ac:spMkLst>
        </pc:spChg>
        <pc:spChg chg="add mod">
          <ac:chgData name="mathis guessard" userId="5938b434e33856cb" providerId="LiveId" clId="{0548EAAE-77BF-435A-9CDE-42B34B33DB38}" dt="2021-06-16T15:24:04.903" v="1744" actId="1076"/>
          <ac:spMkLst>
            <pc:docMk/>
            <pc:sldMk cId="2652652797" sldId="277"/>
            <ac:spMk id="20" creationId="{A84297DB-6EA6-4228-B48D-3732435405E3}"/>
          </ac:spMkLst>
        </pc:spChg>
        <pc:spChg chg="del">
          <ac:chgData name="mathis guessard" userId="5938b434e33856cb" providerId="LiveId" clId="{0548EAAE-77BF-435A-9CDE-42B34B33DB38}" dt="2021-06-16T09:29:20.602" v="914" actId="478"/>
          <ac:spMkLst>
            <pc:docMk/>
            <pc:sldMk cId="2652652797" sldId="277"/>
            <ac:spMk id="25" creationId="{C5F9E58A-6F76-A748-9BDC-BF95A823EB3C}"/>
          </ac:spMkLst>
        </pc:spChg>
        <pc:spChg chg="add mod">
          <ac:chgData name="mathis guessard" userId="5938b434e33856cb" providerId="LiveId" clId="{0548EAAE-77BF-435A-9CDE-42B34B33DB38}" dt="2021-06-16T15:28:00.332" v="1778" actId="164"/>
          <ac:spMkLst>
            <pc:docMk/>
            <pc:sldMk cId="2652652797" sldId="277"/>
            <ac:spMk id="28" creationId="{0DF5E112-5D56-48D8-83BE-491542B80963}"/>
          </ac:spMkLst>
        </pc:spChg>
        <pc:spChg chg="mod">
          <ac:chgData name="mathis guessard" userId="5938b434e33856cb" providerId="LiveId" clId="{0548EAAE-77BF-435A-9CDE-42B34B33DB38}" dt="2021-06-16T15:24:04.903" v="1744" actId="1076"/>
          <ac:spMkLst>
            <pc:docMk/>
            <pc:sldMk cId="2652652797" sldId="277"/>
            <ac:spMk id="36" creationId="{6FFC3445-E912-C744-BF42-00AA57CA308B}"/>
          </ac:spMkLst>
        </pc:spChg>
        <pc:grpChg chg="add mod">
          <ac:chgData name="mathis guessard" userId="5938b434e33856cb" providerId="LiveId" clId="{0548EAAE-77BF-435A-9CDE-42B34B33DB38}" dt="2021-06-16T15:24:04.903" v="1744" actId="1076"/>
          <ac:grpSpMkLst>
            <pc:docMk/>
            <pc:sldMk cId="2652652797" sldId="277"/>
            <ac:grpSpMk id="2" creationId="{406B8B76-A925-4A42-A13E-A1A77B8A8950}"/>
          </ac:grpSpMkLst>
        </pc:grpChg>
        <pc:grpChg chg="add mod">
          <ac:chgData name="mathis guessard" userId="5938b434e33856cb" providerId="LiveId" clId="{0548EAAE-77BF-435A-9CDE-42B34B33DB38}" dt="2021-06-16T15:24:04.903" v="1744" actId="1076"/>
          <ac:grpSpMkLst>
            <pc:docMk/>
            <pc:sldMk cId="2652652797" sldId="277"/>
            <ac:grpSpMk id="6" creationId="{597F5C2C-8527-47DE-9EFB-FB01D73C7605}"/>
          </ac:grpSpMkLst>
        </pc:grpChg>
        <pc:grpChg chg="add mod">
          <ac:chgData name="mathis guessard" userId="5938b434e33856cb" providerId="LiveId" clId="{0548EAAE-77BF-435A-9CDE-42B34B33DB38}" dt="2021-06-16T15:24:04.903" v="1744" actId="1076"/>
          <ac:grpSpMkLst>
            <pc:docMk/>
            <pc:sldMk cId="2652652797" sldId="277"/>
            <ac:grpSpMk id="7" creationId="{B46DD2C1-209B-46CD-9920-F541610C387A}"/>
          </ac:grpSpMkLst>
        </pc:grpChg>
        <pc:grpChg chg="add mod">
          <ac:chgData name="mathis guessard" userId="5938b434e33856cb" providerId="LiveId" clId="{0548EAAE-77BF-435A-9CDE-42B34B33DB38}" dt="2021-06-16T15:24:04.903" v="1744" actId="1076"/>
          <ac:grpSpMkLst>
            <pc:docMk/>
            <pc:sldMk cId="2652652797" sldId="277"/>
            <ac:grpSpMk id="8" creationId="{C90A65AA-D2F4-4631-AEBE-08037378A1A1}"/>
          </ac:grpSpMkLst>
        </pc:grpChg>
        <pc:grpChg chg="add mod">
          <ac:chgData name="mathis guessard" userId="5938b434e33856cb" providerId="LiveId" clId="{0548EAAE-77BF-435A-9CDE-42B34B33DB38}" dt="2021-06-16T15:28:00.332" v="1778" actId="164"/>
          <ac:grpSpMkLst>
            <pc:docMk/>
            <pc:sldMk cId="2652652797" sldId="277"/>
            <ac:grpSpMk id="12" creationId="{35BA1AE7-9A9E-4A5F-9C92-B9DA1BC1E563}"/>
          </ac:grpSpMkLst>
        </pc:grpChg>
        <pc:picChg chg="add mod">
          <ac:chgData name="mathis guessard" userId="5938b434e33856cb" providerId="LiveId" clId="{0548EAAE-77BF-435A-9CDE-42B34B33DB38}" dt="2021-06-16T15:28:00.332" v="1778" actId="164"/>
          <ac:picMkLst>
            <pc:docMk/>
            <pc:sldMk cId="2652652797" sldId="277"/>
            <ac:picMk id="10" creationId="{7DE7E2B5-6BAA-4EB2-8B5E-7FC0E353F739}"/>
          </ac:picMkLst>
        </pc:picChg>
        <pc:picChg chg="add del mod">
          <ac:chgData name="mathis guessard" userId="5938b434e33856cb" providerId="LiveId" clId="{0548EAAE-77BF-435A-9CDE-42B34B33DB38}" dt="2021-06-16T09:29:32.167" v="917" actId="478"/>
          <ac:picMkLst>
            <pc:docMk/>
            <pc:sldMk cId="2652652797" sldId="277"/>
            <ac:picMk id="14" creationId="{65247059-4254-486E-9FE8-B25D48B4C9CC}"/>
          </ac:picMkLst>
        </pc:picChg>
        <pc:picChg chg="add mod">
          <ac:chgData name="mathis guessard" userId="5938b434e33856cb" providerId="LiveId" clId="{0548EAAE-77BF-435A-9CDE-42B34B33DB38}" dt="2021-06-16T15:24:04.903" v="1744" actId="1076"/>
          <ac:picMkLst>
            <pc:docMk/>
            <pc:sldMk cId="2652652797" sldId="277"/>
            <ac:picMk id="15" creationId="{23DA4FB9-0768-4F28-A4D7-1B3E7057D820}"/>
          </ac:picMkLst>
        </pc:picChg>
        <pc:picChg chg="add mod">
          <ac:chgData name="mathis guessard" userId="5938b434e33856cb" providerId="LiveId" clId="{0548EAAE-77BF-435A-9CDE-42B34B33DB38}" dt="2021-06-16T15:24:04.903" v="1744" actId="1076"/>
          <ac:picMkLst>
            <pc:docMk/>
            <pc:sldMk cId="2652652797" sldId="277"/>
            <ac:picMk id="19" creationId="{72BA3221-8380-4A25-B14B-F3EF5786BBB1}"/>
          </ac:picMkLst>
        </pc:picChg>
        <pc:picChg chg="del">
          <ac:chgData name="mathis guessard" userId="5938b434e33856cb" providerId="LiveId" clId="{0548EAAE-77BF-435A-9CDE-42B34B33DB38}" dt="2021-06-16T09:29:19.668" v="913" actId="478"/>
          <ac:picMkLst>
            <pc:docMk/>
            <pc:sldMk cId="2652652797" sldId="277"/>
            <ac:picMk id="2058" creationId="{F3FA3525-C860-B547-9F2B-868487E6140A}"/>
          </ac:picMkLst>
        </pc:picChg>
        <pc:picChg chg="del">
          <ac:chgData name="mathis guessard" userId="5938b434e33856cb" providerId="LiveId" clId="{0548EAAE-77BF-435A-9CDE-42B34B33DB38}" dt="2021-06-16T09:29:18.980" v="912" actId="478"/>
          <ac:picMkLst>
            <pc:docMk/>
            <pc:sldMk cId="2652652797" sldId="277"/>
            <ac:picMk id="2060" creationId="{3980F34C-0140-DF48-885E-48DB7E33977D}"/>
          </ac:picMkLst>
        </pc:picChg>
        <pc:picChg chg="mod">
          <ac:chgData name="mathis guessard" userId="5938b434e33856cb" providerId="LiveId" clId="{0548EAAE-77BF-435A-9CDE-42B34B33DB38}" dt="2021-06-16T15:24:04.903" v="1744" actId="1076"/>
          <ac:picMkLst>
            <pc:docMk/>
            <pc:sldMk cId="2652652797" sldId="277"/>
            <ac:picMk id="2084" creationId="{F5065B90-4669-6341-A5E0-F0972548B801}"/>
          </ac:picMkLst>
        </pc:picChg>
        <pc:picChg chg="mod">
          <ac:chgData name="mathis guessard" userId="5938b434e33856cb" providerId="LiveId" clId="{0548EAAE-77BF-435A-9CDE-42B34B33DB38}" dt="2021-06-16T15:24:04.903" v="1744" actId="1076"/>
          <ac:picMkLst>
            <pc:docMk/>
            <pc:sldMk cId="2652652797" sldId="277"/>
            <ac:picMk id="2100" creationId="{279F0341-CB9D-B345-892E-85759ED0B3C6}"/>
          </ac:picMkLst>
        </pc:picChg>
      </pc:sldChg>
      <pc:sldChg chg="addSp delSp modSp mod">
        <pc:chgData name="mathis guessard" userId="5938b434e33856cb" providerId="LiveId" clId="{0548EAAE-77BF-435A-9CDE-42B34B33DB38}" dt="2021-06-17T06:55:56.110" v="1825" actId="732"/>
        <pc:sldMkLst>
          <pc:docMk/>
          <pc:sldMk cId="1416067199" sldId="278"/>
        </pc:sldMkLst>
        <pc:spChg chg="add del mod">
          <ac:chgData name="mathis guessard" userId="5938b434e33856cb" providerId="LiveId" clId="{0548EAAE-77BF-435A-9CDE-42B34B33DB38}" dt="2021-06-16T12:54:09.578" v="1311" actId="478"/>
          <ac:spMkLst>
            <pc:docMk/>
            <pc:sldMk cId="1416067199" sldId="278"/>
            <ac:spMk id="2" creationId="{347DFC56-A903-4D04-BC17-4A2F3F5B73D2}"/>
          </ac:spMkLst>
        </pc:spChg>
        <pc:spChg chg="add del mod">
          <ac:chgData name="mathis guessard" userId="5938b434e33856cb" providerId="LiveId" clId="{0548EAAE-77BF-435A-9CDE-42B34B33DB38}" dt="2021-06-17T06:54:07.118" v="1803" actId="478"/>
          <ac:spMkLst>
            <pc:docMk/>
            <pc:sldMk cId="1416067199" sldId="278"/>
            <ac:spMk id="3" creationId="{D426E8B0-75BE-478E-A714-21F1069C1B9B}"/>
          </ac:spMkLst>
        </pc:spChg>
        <pc:picChg chg="add mod">
          <ac:chgData name="mathis guessard" userId="5938b434e33856cb" providerId="LiveId" clId="{0548EAAE-77BF-435A-9CDE-42B34B33DB38}" dt="2021-06-17T06:55:28.571" v="1821" actId="1076"/>
          <ac:picMkLst>
            <pc:docMk/>
            <pc:sldMk cId="1416067199" sldId="278"/>
            <ac:picMk id="6" creationId="{1C27EC71-B8EE-4FEC-A071-8BBF91562EA0}"/>
          </ac:picMkLst>
        </pc:picChg>
        <pc:picChg chg="add mod modCrop">
          <ac:chgData name="mathis guessard" userId="5938b434e33856cb" providerId="LiveId" clId="{0548EAAE-77BF-435A-9CDE-42B34B33DB38}" dt="2021-06-17T06:55:56.110" v="1825" actId="732"/>
          <ac:picMkLst>
            <pc:docMk/>
            <pc:sldMk cId="1416067199" sldId="278"/>
            <ac:picMk id="8" creationId="{B0FC968B-00D7-4D6A-AF4E-DFB577A997F7}"/>
          </ac:picMkLst>
        </pc:picChg>
        <pc:picChg chg="add mod modCrop">
          <ac:chgData name="mathis guessard" userId="5938b434e33856cb" providerId="LiveId" clId="{0548EAAE-77BF-435A-9CDE-42B34B33DB38}" dt="2021-06-17T06:55:07.120" v="1817" actId="1076"/>
          <ac:picMkLst>
            <pc:docMk/>
            <pc:sldMk cId="1416067199" sldId="278"/>
            <ac:picMk id="11" creationId="{E4CE8202-1708-4FFA-A4B2-CF03A140E507}"/>
          </ac:picMkLst>
        </pc:picChg>
        <pc:picChg chg="del mod">
          <ac:chgData name="mathis guessard" userId="5938b434e33856cb" providerId="LiveId" clId="{0548EAAE-77BF-435A-9CDE-42B34B33DB38}" dt="2021-06-16T12:47:22.611" v="1245" actId="478"/>
          <ac:picMkLst>
            <pc:docMk/>
            <pc:sldMk cId="1416067199" sldId="278"/>
            <ac:picMk id="2050" creationId="{9B132AAD-9A17-4C0D-AAAE-35E11FFCB6C3}"/>
          </ac:picMkLst>
        </pc:picChg>
        <pc:picChg chg="del mod">
          <ac:chgData name="mathis guessard" userId="5938b434e33856cb" providerId="LiveId" clId="{0548EAAE-77BF-435A-9CDE-42B34B33DB38}" dt="2021-06-16T12:47:22.104" v="1244" actId="478"/>
          <ac:picMkLst>
            <pc:docMk/>
            <pc:sldMk cId="1416067199" sldId="278"/>
            <ac:picMk id="2052" creationId="{291A1A05-70DB-4359-B7F0-EE8FBB3692CB}"/>
          </ac:picMkLst>
        </pc:picChg>
      </pc:sldChg>
      <pc:sldChg chg="addSp delSp modSp mod">
        <pc:chgData name="mathis guessard" userId="5938b434e33856cb" providerId="LiveId" clId="{0548EAAE-77BF-435A-9CDE-42B34B33DB38}" dt="2021-06-16T13:43:14.549" v="1647" actId="478"/>
        <pc:sldMkLst>
          <pc:docMk/>
          <pc:sldMk cId="3877528322" sldId="279"/>
        </pc:sldMkLst>
        <pc:spChg chg="add del mod">
          <ac:chgData name="mathis guessard" userId="5938b434e33856cb" providerId="LiveId" clId="{0548EAAE-77BF-435A-9CDE-42B34B33DB38}" dt="2021-06-16T13:43:14.549" v="1647" actId="478"/>
          <ac:spMkLst>
            <pc:docMk/>
            <pc:sldMk cId="3877528322" sldId="279"/>
            <ac:spMk id="2" creationId="{E48F5F60-F294-48A6-AA7E-0466FC5E9C70}"/>
          </ac:spMkLst>
        </pc:spChg>
        <pc:spChg chg="add mod">
          <ac:chgData name="mathis guessard" userId="5938b434e33856cb" providerId="LiveId" clId="{0548EAAE-77BF-435A-9CDE-42B34B33DB38}" dt="2021-06-16T12:35:06.359" v="1188"/>
          <ac:spMkLst>
            <pc:docMk/>
            <pc:sldMk cId="3877528322" sldId="279"/>
            <ac:spMk id="12" creationId="{D0B65BCC-4F2C-4E6E-96E5-9383A42658FA}"/>
          </ac:spMkLst>
        </pc:spChg>
        <pc:picChg chg="add del mod">
          <ac:chgData name="mathis guessard" userId="5938b434e33856cb" providerId="LiveId" clId="{0548EAAE-77BF-435A-9CDE-42B34B33DB38}" dt="2021-06-16T12:34:55.332" v="1185"/>
          <ac:picMkLst>
            <pc:docMk/>
            <pc:sldMk cId="3877528322" sldId="279"/>
            <ac:picMk id="7" creationId="{EF4A29F3-9F8D-452F-94FE-408E70E3175C}"/>
          </ac:picMkLst>
        </pc:picChg>
        <pc:picChg chg="add mod">
          <ac:chgData name="mathis guessard" userId="5938b434e33856cb" providerId="LiveId" clId="{0548EAAE-77BF-435A-9CDE-42B34B33DB38}" dt="2021-06-16T12:35:06.359" v="1188"/>
          <ac:picMkLst>
            <pc:docMk/>
            <pc:sldMk cId="3877528322" sldId="279"/>
            <ac:picMk id="10" creationId="{C35C0A8B-A009-46FC-AA0C-6E71139D6430}"/>
          </ac:picMkLst>
        </pc:picChg>
        <pc:picChg chg="add mod">
          <ac:chgData name="mathis guessard" userId="5938b434e33856cb" providerId="LiveId" clId="{0548EAAE-77BF-435A-9CDE-42B34B33DB38}" dt="2021-06-16T12:35:06.359" v="1188"/>
          <ac:picMkLst>
            <pc:docMk/>
            <pc:sldMk cId="3877528322" sldId="279"/>
            <ac:picMk id="11" creationId="{6D218EC9-2FF6-4E76-B8D9-6744FDFA18BA}"/>
          </ac:picMkLst>
        </pc:picChg>
        <pc:picChg chg="del">
          <ac:chgData name="mathis guessard" userId="5938b434e33856cb" providerId="LiveId" clId="{0548EAAE-77BF-435A-9CDE-42B34B33DB38}" dt="2021-06-16T12:35:04.758" v="1187" actId="478"/>
          <ac:picMkLst>
            <pc:docMk/>
            <pc:sldMk cId="3877528322" sldId="279"/>
            <ac:picMk id="2050" creationId="{9B132AAD-9A17-4C0D-AAAE-35E11FFCB6C3}"/>
          </ac:picMkLst>
        </pc:picChg>
        <pc:picChg chg="del">
          <ac:chgData name="mathis guessard" userId="5938b434e33856cb" providerId="LiveId" clId="{0548EAAE-77BF-435A-9CDE-42B34B33DB38}" dt="2021-06-16T12:35:04.076" v="1186" actId="478"/>
          <ac:picMkLst>
            <pc:docMk/>
            <pc:sldMk cId="3877528322" sldId="279"/>
            <ac:picMk id="2052" creationId="{291A1A05-70DB-4359-B7F0-EE8FBB3692CB}"/>
          </ac:picMkLst>
        </pc:picChg>
      </pc:sldChg>
      <pc:sldChg chg="addSp delSp modSp add mod">
        <pc:chgData name="mathis guessard" userId="5938b434e33856cb" providerId="LiveId" clId="{0548EAAE-77BF-435A-9CDE-42B34B33DB38}" dt="2021-06-16T13:54:50.399" v="1709" actId="1076"/>
        <pc:sldMkLst>
          <pc:docMk/>
          <pc:sldMk cId="2983609308" sldId="280"/>
        </pc:sldMkLst>
        <pc:spChg chg="mod">
          <ac:chgData name="mathis guessard" userId="5938b434e33856cb" providerId="LiveId" clId="{0548EAAE-77BF-435A-9CDE-42B34B33DB38}" dt="2021-06-16T13:45:51.006" v="1683" actId="20577"/>
          <ac:spMkLst>
            <pc:docMk/>
            <pc:sldMk cId="2983609308" sldId="280"/>
            <ac:spMk id="13" creationId="{FF5A975A-6DFC-4EA9-95A9-398043BC1D2E}"/>
          </ac:spMkLst>
        </pc:spChg>
        <pc:picChg chg="add del mod modCrop">
          <ac:chgData name="mathis guessard" userId="5938b434e33856cb" providerId="LiveId" clId="{0548EAAE-77BF-435A-9CDE-42B34B33DB38}" dt="2021-06-16T13:54:27.741" v="1701" actId="478"/>
          <ac:picMkLst>
            <pc:docMk/>
            <pc:sldMk cId="2983609308" sldId="280"/>
            <ac:picMk id="3" creationId="{F4EF2B54-7FA3-4D9F-A937-D2F662C05CCB}"/>
          </ac:picMkLst>
        </pc:picChg>
        <pc:picChg chg="del">
          <ac:chgData name="mathis guessard" userId="5938b434e33856cb" providerId="LiveId" clId="{0548EAAE-77BF-435A-9CDE-42B34B33DB38}" dt="2021-06-16T13:49:59.560" v="1684" actId="478"/>
          <ac:picMkLst>
            <pc:docMk/>
            <pc:sldMk cId="2983609308" sldId="280"/>
            <ac:picMk id="6" creationId="{E85E9F10-F2EE-A74E-B1AD-8BCFE93F31EE}"/>
          </ac:picMkLst>
        </pc:picChg>
        <pc:picChg chg="add mod modCrop">
          <ac:chgData name="mathis guessard" userId="5938b434e33856cb" providerId="LiveId" clId="{0548EAAE-77BF-435A-9CDE-42B34B33DB38}" dt="2021-06-16T13:54:50.399" v="1709" actId="1076"/>
          <ac:picMkLst>
            <pc:docMk/>
            <pc:sldMk cId="2983609308" sldId="280"/>
            <ac:picMk id="8" creationId="{F82D593F-B033-4337-B3B5-C12B2211021F}"/>
          </ac:picMkLst>
        </pc:picChg>
      </pc:sldChg>
      <pc:sldMasterChg chg="modTransition setBg modSldLayout">
        <pc:chgData name="mathis guessard" userId="5938b434e33856cb" providerId="LiveId" clId="{0548EAAE-77BF-435A-9CDE-42B34B33DB38}" dt="2021-06-16T06:40:14.836" v="717"/>
        <pc:sldMasterMkLst>
          <pc:docMk/>
          <pc:sldMasterMk cId="376889681" sldId="2147483887"/>
        </pc:sldMasterMkLst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66182046" sldId="2147483888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2843758302" sldId="2147483889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605789826" sldId="2147483890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884232002" sldId="2147483891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5925155" sldId="2147483892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21277282" sldId="2147483893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59007367" sldId="2147483894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2709425972" sldId="2147483895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3886107271" sldId="2147483896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226540320" sldId="2147483897"/>
          </pc:sldLayoutMkLst>
        </pc:sldLayoutChg>
        <pc:sldLayoutChg chg="modTransition setBg">
          <pc:chgData name="mathis guessard" userId="5938b434e33856cb" providerId="LiveId" clId="{0548EAAE-77BF-435A-9CDE-42B34B33DB38}" dt="2021-06-16T06:40:14.836" v="717"/>
          <pc:sldLayoutMkLst>
            <pc:docMk/>
            <pc:sldMasterMk cId="376889681" sldId="2147483887"/>
            <pc:sldLayoutMk cId="1472727122" sldId="2147483898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45:55.624" v="766"/>
        <pc:sldMasterMkLst>
          <pc:docMk/>
          <pc:sldMasterMk cId="57431908" sldId="2147483899"/>
        </pc:sldMasterMkLst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027456048" sldId="2147483900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1745864934" sldId="2147483901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574775186" sldId="2147483902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72788679" sldId="2147483903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928437812" sldId="2147483904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174845575" sldId="2147483905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3909782495" sldId="2147483906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772197138" sldId="2147483907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257115133" sldId="2147483908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1566527766" sldId="2147483909"/>
          </pc:sldLayoutMkLst>
        </pc:sldLayoutChg>
        <pc:sldLayoutChg chg="modTransition">
          <pc:chgData name="mathis guessard" userId="5938b434e33856cb" providerId="LiveId" clId="{0548EAAE-77BF-435A-9CDE-42B34B33DB38}" dt="2021-06-16T06:45:55.624" v="766"/>
          <pc:sldLayoutMkLst>
            <pc:docMk/>
            <pc:sldMasterMk cId="57431908" sldId="2147483899"/>
            <pc:sldLayoutMk cId="440897219" sldId="2147483910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14.889" v="790"/>
        <pc:sldMasterMkLst>
          <pc:docMk/>
          <pc:sldMasterMk cId="3502496808" sldId="2147483911"/>
        </pc:sldMasterMkLst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3845645911" sldId="2147483912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161590786" sldId="2147483913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261274488" sldId="2147483914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377061341" sldId="2147483915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742941373" sldId="2147483916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4201063034" sldId="2147483917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235588111" sldId="2147483918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929946440" sldId="2147483919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305865077" sldId="2147483920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4121643201" sldId="2147483921"/>
          </pc:sldLayoutMkLst>
        </pc:sldLayoutChg>
        <pc:sldLayoutChg chg="modTransition">
          <pc:chgData name="mathis guessard" userId="5938b434e33856cb" providerId="LiveId" clId="{0548EAAE-77BF-435A-9CDE-42B34B33DB38}" dt="2021-06-16T06:52:14.889" v="790"/>
          <pc:sldLayoutMkLst>
            <pc:docMk/>
            <pc:sldMasterMk cId="3502496808" sldId="2147483911"/>
            <pc:sldLayoutMk cId="1048912327" sldId="2147483922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20.328" v="791"/>
        <pc:sldMasterMkLst>
          <pc:docMk/>
          <pc:sldMasterMk cId="1668465344" sldId="2147483923"/>
        </pc:sldMasterMkLst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3224218992" sldId="2147483924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967263420" sldId="2147483925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702568443" sldId="2147483926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918733966" sldId="2147483927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330796089" sldId="2147483928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066713335" sldId="2147483929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896954136" sldId="2147483930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081529927" sldId="2147483931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1399139978" sldId="2147483932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4034764946" sldId="2147483939"/>
          </pc:sldLayoutMkLst>
        </pc:sldLayoutChg>
        <pc:sldLayoutChg chg="modTransition">
          <pc:chgData name="mathis guessard" userId="5938b434e33856cb" providerId="LiveId" clId="{0548EAAE-77BF-435A-9CDE-42B34B33DB38}" dt="2021-06-16T06:52:20.328" v="791"/>
          <pc:sldLayoutMkLst>
            <pc:docMk/>
            <pc:sldMasterMk cId="1668465344" sldId="2147483923"/>
            <pc:sldLayoutMk cId="898017455" sldId="2147483940"/>
          </pc:sldLayoutMkLst>
        </pc:sldLayoutChg>
      </pc:sldMasterChg>
      <pc:sldMasterChg chg="modTransition modSldLayout">
        <pc:chgData name="mathis guessard" userId="5938b434e33856cb" providerId="LiveId" clId="{0548EAAE-77BF-435A-9CDE-42B34B33DB38}" dt="2021-06-16T06:52:26.226" v="792"/>
        <pc:sldMasterMkLst>
          <pc:docMk/>
          <pc:sldMasterMk cId="1432673424" sldId="2147483941"/>
        </pc:sldMasterMkLst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2502392287" sldId="2147483942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173250962" sldId="2147483943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370017736" sldId="2147483944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581291736" sldId="2147483945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921363742" sldId="2147483946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843028177" sldId="2147483947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709996850" sldId="2147483948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1060457656" sldId="2147483949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2251638335" sldId="2147483950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3276791369" sldId="2147483957"/>
          </pc:sldLayoutMkLst>
        </pc:sldLayoutChg>
        <pc:sldLayoutChg chg="modTransition">
          <pc:chgData name="mathis guessard" userId="5938b434e33856cb" providerId="LiveId" clId="{0548EAAE-77BF-435A-9CDE-42B34B33DB38}" dt="2021-06-16T06:52:26.226" v="792"/>
          <pc:sldLayoutMkLst>
            <pc:docMk/>
            <pc:sldMasterMk cId="1432673424" sldId="2147483941"/>
            <pc:sldLayoutMk cId="805170392" sldId="2147483958"/>
          </pc:sldLayoutMkLst>
        </pc:sldLayoutChg>
      </pc:sldMasterChg>
    </pc:docChg>
  </pc:docChgLst>
  <pc:docChgLst>
    <pc:chgData name="Luidéo De Rochefort" userId="d3130658c21d2d5c" providerId="LiveId" clId="{333594A1-AB3B-8648-B37B-D6AE01B3943E}"/>
    <pc:docChg chg="custSel addSld delSld modSld sldOrd">
      <pc:chgData name="Luidéo De Rochefort" userId="d3130658c21d2d5c" providerId="LiveId" clId="{333594A1-AB3B-8648-B37B-D6AE01B3943E}" dt="2021-06-15T14:19:15.444" v="1371"/>
      <pc:docMkLst>
        <pc:docMk/>
      </pc:docMkLst>
      <pc:sldChg chg="addSp delSp modSp">
        <pc:chgData name="Luidéo De Rochefort" userId="d3130658c21d2d5c" providerId="LiveId" clId="{333594A1-AB3B-8648-B37B-D6AE01B3943E}" dt="2021-06-15T14:19:15.444" v="1371"/>
        <pc:sldMkLst>
          <pc:docMk/>
          <pc:sldMk cId="3784089036" sldId="25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84089036" sldId="256"/>
            <ac:spMk id="3" creationId="{00000000-0000-0000-0000-000000000000}"/>
          </ac:spMkLst>
        </pc:spChg>
        <pc:spChg chg="add del mod">
          <ac:chgData name="Luidéo De Rochefort" userId="d3130658c21d2d5c" providerId="LiveId" clId="{333594A1-AB3B-8648-B37B-D6AE01B3943E}" dt="2021-06-15T12:30:53.612" v="250"/>
          <ac:spMkLst>
            <pc:docMk/>
            <pc:sldMk cId="3784089036" sldId="256"/>
            <ac:spMk id="4" creationId="{0CEE1166-DAFB-9848-AC55-8BE6CA6A9858}"/>
          </ac:spMkLst>
        </pc:spChg>
      </pc:sldChg>
      <pc:sldChg chg="addSp modSp mod">
        <pc:chgData name="Luidéo De Rochefort" userId="d3130658c21d2d5c" providerId="LiveId" clId="{333594A1-AB3B-8648-B37B-D6AE01B3943E}" dt="2021-06-15T14:19:15.444" v="1371"/>
        <pc:sldMkLst>
          <pc:docMk/>
          <pc:sldMk cId="2110402156" sldId="25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2" creationId="{6016A9D5-DC34-3A44-B527-0C48AB27B002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3" creationId="{DFB09337-4C4F-9C4F-A539-89B7165741C7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2110402156" sldId="257"/>
            <ac:spMk id="5" creationId="{378D96E5-E816-3D4A-B268-97F5CB2590BD}"/>
          </ac:spMkLst>
        </pc:spChg>
        <pc:graphicFrameChg chg="mod modGraphic">
          <ac:chgData name="Luidéo De Rochefort" userId="d3130658c21d2d5c" providerId="LiveId" clId="{333594A1-AB3B-8648-B37B-D6AE01B3943E}" dt="2021-06-15T14:19:15.444" v="1371"/>
          <ac:graphicFrameMkLst>
            <pc:docMk/>
            <pc:sldMk cId="2110402156" sldId="257"/>
            <ac:graphicFrameMk id="4" creationId="{2A99B0A9-74A3-0945-BB0A-8C06802C91EB}"/>
          </ac:graphicFrameMkLst>
        </pc:graphicFrameChg>
      </pc:sldChg>
      <pc:sldChg chg="addSp delSp modSp mod">
        <pc:chgData name="Luidéo De Rochefort" userId="d3130658c21d2d5c" providerId="LiveId" clId="{333594A1-AB3B-8648-B37B-D6AE01B3943E}" dt="2021-06-15T14:19:15.444" v="1371"/>
        <pc:sldMkLst>
          <pc:docMk/>
          <pc:sldMk cId="339349113" sldId="258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2" creationId="{96E56B54-4BEC-B048-AB82-07B4CAA7BEF0}"/>
          </ac:spMkLst>
        </pc:spChg>
        <pc:spChg chg="del">
          <ac:chgData name="Luidéo De Rochefort" userId="d3130658c21d2d5c" providerId="LiveId" clId="{333594A1-AB3B-8648-B37B-D6AE01B3943E}" dt="2021-06-15T12:17:43.128" v="0" actId="931"/>
          <ac:spMkLst>
            <pc:docMk/>
            <pc:sldMk cId="339349113" sldId="258"/>
            <ac:spMk id="3" creationId="{71CFA5A4-E1DF-CD41-9E2D-8476E7047D9A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6" creationId="{118E5508-B53C-7142-AF4F-42FC3A1EBD51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7" creationId="{5C4A5A02-38FB-CA4C-9125-32AEE549345A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8" creationId="{B9C3D842-F0A2-374F-B265-2B554C095586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39349113" sldId="258"/>
            <ac:spMk id="9" creationId="{821C4B13-CC6B-0E4D-96B5-A3B802D95E76}"/>
          </ac:spMkLst>
        </pc:spChg>
        <pc:spChg chg="add mod">
          <ac:chgData name="Luidéo De Rochefort" userId="d3130658c21d2d5c" providerId="LiveId" clId="{333594A1-AB3B-8648-B37B-D6AE01B3943E}" dt="2021-06-15T12:24:56.313" v="105" actId="1076"/>
          <ac:spMkLst>
            <pc:docMk/>
            <pc:sldMk cId="339349113" sldId="258"/>
            <ac:spMk id="10" creationId="{143EB68E-35CC-C04F-B0A1-531A72E0CA14}"/>
          </ac:spMkLst>
        </pc:sp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5" creationId="{657E4D28-F8D2-D74B-A38F-DAEF32727BF2}"/>
          </ac:picMkLst>
        </pc:pic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1026" creationId="{02EE911C-ED9E-7642-8D43-8E488D03E6FF}"/>
          </ac:picMkLst>
        </pc:picChg>
        <pc:picChg chg="add mod">
          <ac:chgData name="Luidéo De Rochefort" userId="d3130658c21d2d5c" providerId="LiveId" clId="{333594A1-AB3B-8648-B37B-D6AE01B3943E}" dt="2021-06-15T12:24:56.313" v="105" actId="1076"/>
          <ac:picMkLst>
            <pc:docMk/>
            <pc:sldMk cId="339349113" sldId="258"/>
            <ac:picMk id="1028" creationId="{74BFA0F5-21F0-A048-B8EC-754C0BA4AE19}"/>
          </ac:picMkLst>
        </pc:pic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3146748469" sldId="259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3" creationId="{0DDBEA8E-BEA6-7D44-A508-90A1E8E99E69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4" creationId="{0A30410A-A898-364B-AE71-F30AAA6A05A4}"/>
          </ac:spMkLst>
        </pc:spChg>
        <pc:spChg chg="add mod">
          <ac:chgData name="Luidéo De Rochefort" userId="d3130658c21d2d5c" providerId="LiveId" clId="{333594A1-AB3B-8648-B37B-D6AE01B3943E}" dt="2021-06-15T14:19:15.444" v="1371"/>
          <ac:spMkLst>
            <pc:docMk/>
            <pc:sldMk cId="3146748469" sldId="259"/>
            <ac:spMk id="5" creationId="{C605E93A-A1D1-7649-B2BC-DA3826D43920}"/>
          </ac:spMkLst>
        </pc:spChg>
        <pc:spChg chg="add del mod">
          <ac:chgData name="Luidéo De Rochefort" userId="d3130658c21d2d5c" providerId="LiveId" clId="{333594A1-AB3B-8648-B37B-D6AE01B3943E}" dt="2021-06-15T12:30:55.561" v="252"/>
          <ac:spMkLst>
            <pc:docMk/>
            <pc:sldMk cId="3146748469" sldId="259"/>
            <ac:spMk id="6" creationId="{C30732CE-85E9-8D42-A85E-38E966EB9B38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3761595323" sldId="260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2" creationId="{9A707749-761D-6244-BE7B-C928014D3A9B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3" creationId="{3F2B7512-FB07-1345-9413-63144D626A2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4" creationId="{020444FE-D4C0-8248-9029-D9216F165329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1595323" sldId="260"/>
            <ac:spMk id="5" creationId="{7E01EC9F-2AF9-DA43-9304-B1F746AB5525}"/>
          </ac:spMkLst>
        </pc:spChg>
      </pc:sldChg>
      <pc:sldChg chg="addSp delSp modSp new mod ord">
        <pc:chgData name="Luidéo De Rochefort" userId="d3130658c21d2d5c" providerId="LiveId" clId="{333594A1-AB3B-8648-B37B-D6AE01B3943E}" dt="2021-06-15T14:19:15.444" v="1371"/>
        <pc:sldMkLst>
          <pc:docMk/>
          <pc:sldMk cId="3591630310" sldId="261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2" creationId="{114880AB-BE34-7841-A71C-E56914697FAC}"/>
          </ac:spMkLst>
        </pc:spChg>
        <pc:spChg chg="del">
          <ac:chgData name="Luidéo De Rochefort" userId="d3130658c21d2d5c" providerId="LiveId" clId="{333594A1-AB3B-8648-B37B-D6AE01B3943E}" dt="2021-06-15T12:42:19.837" v="902"/>
          <ac:spMkLst>
            <pc:docMk/>
            <pc:sldMk cId="3591630310" sldId="261"/>
            <ac:spMk id="3" creationId="{911346E0-31E7-F340-AA5B-00C007C9023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591630310" sldId="261"/>
            <ac:spMk id="5" creationId="{DBD2842D-BFE4-DD44-98E3-4D8552018F78}"/>
          </ac:spMkLst>
        </pc:spChg>
        <pc:spChg chg="add del">
          <ac:chgData name="Luidéo De Rochefort" userId="d3130658c21d2d5c" providerId="LiveId" clId="{333594A1-AB3B-8648-B37B-D6AE01B3943E}" dt="2021-06-15T12:42:36.797" v="904"/>
          <ac:spMkLst>
            <pc:docMk/>
            <pc:sldMk cId="3591630310" sldId="261"/>
            <ac:spMk id="6" creationId="{5719468E-8472-9D42-BE05-D5FE1459AF3F}"/>
          </ac:spMkLst>
        </pc:spChg>
        <pc:spChg chg="add del mod">
          <ac:chgData name="Luidéo De Rochefort" userId="d3130658c21d2d5c" providerId="LiveId" clId="{333594A1-AB3B-8648-B37B-D6AE01B3943E}" dt="2021-06-15T12:42:47.219" v="908"/>
          <ac:spMkLst>
            <pc:docMk/>
            <pc:sldMk cId="3591630310" sldId="261"/>
            <ac:spMk id="7" creationId="{1D0949E4-B6DE-B347-85C4-5CA1061838B4}"/>
          </ac:spMkLst>
        </pc:spChg>
        <pc:spChg chg="add del">
          <ac:chgData name="Luidéo De Rochefort" userId="d3130658c21d2d5c" providerId="LiveId" clId="{333594A1-AB3B-8648-B37B-D6AE01B3943E}" dt="2021-06-15T12:42:49.596" v="910"/>
          <ac:spMkLst>
            <pc:docMk/>
            <pc:sldMk cId="3591630310" sldId="261"/>
            <ac:spMk id="8" creationId="{F93321D2-90A9-4647-B226-4D92AC44F117}"/>
          </ac:spMkLst>
        </pc:spChg>
        <pc:spChg chg="add del">
          <ac:chgData name="Luidéo De Rochefort" userId="d3130658c21d2d5c" providerId="LiveId" clId="{333594A1-AB3B-8648-B37B-D6AE01B3943E}" dt="2021-06-15T12:44:28.900" v="922"/>
          <ac:spMkLst>
            <pc:docMk/>
            <pc:sldMk cId="3591630310" sldId="261"/>
            <ac:spMk id="9" creationId="{F5055E31-D864-4D4A-8766-669F6B67E0B9}"/>
          </ac:spMkLst>
        </pc:spChg>
        <pc:spChg chg="add del mod">
          <ac:chgData name="Luidéo De Rochefort" userId="d3130658c21d2d5c" providerId="LiveId" clId="{333594A1-AB3B-8648-B37B-D6AE01B3943E}" dt="2021-06-15T12:44:33.155" v="925"/>
          <ac:spMkLst>
            <pc:docMk/>
            <pc:sldMk cId="3591630310" sldId="261"/>
            <ac:spMk id="10" creationId="{E347B852-CBDD-8D4C-B378-C938FE97AEC8}"/>
          </ac:spMkLst>
        </pc:spChg>
        <pc:spChg chg="add del">
          <ac:chgData name="Luidéo De Rochefort" userId="d3130658c21d2d5c" providerId="LiveId" clId="{333594A1-AB3B-8648-B37B-D6AE01B3943E}" dt="2021-06-15T12:44:40.485" v="933"/>
          <ac:spMkLst>
            <pc:docMk/>
            <pc:sldMk cId="3591630310" sldId="261"/>
            <ac:spMk id="11" creationId="{94929BED-5FBE-CA48-BEF6-B08D932985C1}"/>
          </ac:spMkLst>
        </pc:spChg>
        <pc:spChg chg="add del mod">
          <ac:chgData name="Luidéo De Rochefort" userId="d3130658c21d2d5c" providerId="LiveId" clId="{333594A1-AB3B-8648-B37B-D6AE01B3943E}" dt="2021-06-15T12:44:40.301" v="932"/>
          <ac:spMkLst>
            <pc:docMk/>
            <pc:sldMk cId="3591630310" sldId="261"/>
            <ac:spMk id="12" creationId="{5F9FA6FE-4C5B-DA4F-A3BF-B8CB577F9030}"/>
          </ac:spMkLst>
        </pc:spChg>
        <pc:spChg chg="add del mod">
          <ac:chgData name="Luidéo De Rochefort" userId="d3130658c21d2d5c" providerId="LiveId" clId="{333594A1-AB3B-8648-B37B-D6AE01B3943E}" dt="2021-06-15T12:44:40.101" v="931"/>
          <ac:spMkLst>
            <pc:docMk/>
            <pc:sldMk cId="3591630310" sldId="261"/>
            <ac:spMk id="13" creationId="{7A420BBE-F9E8-F44C-8DF5-BE07DAA0A45D}"/>
          </ac:spMkLst>
        </pc:spChg>
        <pc:spChg chg="add del mod">
          <ac:chgData name="Luidéo De Rochefort" userId="d3130658c21d2d5c" providerId="LiveId" clId="{333594A1-AB3B-8648-B37B-D6AE01B3943E}" dt="2021-06-15T12:44:39.874" v="930"/>
          <ac:spMkLst>
            <pc:docMk/>
            <pc:sldMk cId="3591630310" sldId="261"/>
            <ac:spMk id="14" creationId="{8D090BD3-1BC2-A94D-885E-0375E37FD6EA}"/>
          </ac:spMkLst>
        </pc:spChg>
        <pc:spChg chg="add del">
          <ac:chgData name="Luidéo De Rochefort" userId="d3130658c21d2d5c" providerId="LiveId" clId="{333594A1-AB3B-8648-B37B-D6AE01B3943E}" dt="2021-06-15T12:44:43.915" v="935"/>
          <ac:spMkLst>
            <pc:docMk/>
            <pc:sldMk cId="3591630310" sldId="261"/>
            <ac:spMk id="15" creationId="{2558362D-6AB7-A946-AFDD-5E8C3D18997D}"/>
          </ac:spMkLst>
        </pc:spChg>
        <pc:spChg chg="add del">
          <ac:chgData name="Luidéo De Rochefort" userId="d3130658c21d2d5c" providerId="LiveId" clId="{333594A1-AB3B-8648-B37B-D6AE01B3943E}" dt="2021-06-15T12:48:48.183" v="954"/>
          <ac:spMkLst>
            <pc:docMk/>
            <pc:sldMk cId="3591630310" sldId="261"/>
            <ac:spMk id="16" creationId="{1B89BCB5-1AB9-8D49-9AD9-07BA4E716954}"/>
          </ac:spMkLst>
        </pc:spChg>
        <pc:spChg chg="add del mod">
          <ac:chgData name="Luidéo De Rochefort" userId="d3130658c21d2d5c" providerId="LiveId" clId="{333594A1-AB3B-8648-B37B-D6AE01B3943E}" dt="2021-06-15T12:48:47.943" v="953"/>
          <ac:spMkLst>
            <pc:docMk/>
            <pc:sldMk cId="3591630310" sldId="261"/>
            <ac:spMk id="17" creationId="{76BAD58F-9C65-CC4E-9CF4-AACB233F330E}"/>
          </ac:spMkLst>
        </pc:spChg>
        <pc:spChg chg="add del">
          <ac:chgData name="Luidéo De Rochefort" userId="d3130658c21d2d5c" providerId="LiveId" clId="{333594A1-AB3B-8648-B37B-D6AE01B3943E}" dt="2021-06-15T12:48:56.983" v="956"/>
          <ac:spMkLst>
            <pc:docMk/>
            <pc:sldMk cId="3591630310" sldId="261"/>
            <ac:spMk id="18" creationId="{179B012D-88DF-3C4A-AA85-6CE16D877D99}"/>
          </ac:spMkLst>
        </pc:spChg>
        <pc:spChg chg="add del">
          <ac:chgData name="Luidéo De Rochefort" userId="d3130658c21d2d5c" providerId="LiveId" clId="{333594A1-AB3B-8648-B37B-D6AE01B3943E}" dt="2021-06-15T12:49:05.935" v="958"/>
          <ac:spMkLst>
            <pc:docMk/>
            <pc:sldMk cId="3591630310" sldId="261"/>
            <ac:spMk id="19" creationId="{E9B4EFC7-6683-2943-ACDC-8FA91709AB17}"/>
          </ac:spMkLst>
        </pc:spChg>
        <pc:spChg chg="add del">
          <ac:chgData name="Luidéo De Rochefort" userId="d3130658c21d2d5c" providerId="LiveId" clId="{333594A1-AB3B-8648-B37B-D6AE01B3943E}" dt="2021-06-15T12:49:14.958" v="962"/>
          <ac:spMkLst>
            <pc:docMk/>
            <pc:sldMk cId="3591630310" sldId="261"/>
            <ac:spMk id="20" creationId="{5741DF66-BB13-FA49-910D-E84B62A85189}"/>
          </ac:spMkLst>
        </pc:spChg>
        <pc:spChg chg="add del">
          <ac:chgData name="Luidéo De Rochefort" userId="d3130658c21d2d5c" providerId="LiveId" clId="{333594A1-AB3B-8648-B37B-D6AE01B3943E}" dt="2021-06-15T12:49:27.693" v="964"/>
          <ac:spMkLst>
            <pc:docMk/>
            <pc:sldMk cId="3591630310" sldId="261"/>
            <ac:spMk id="21" creationId="{0BEC3567-F278-7E4D-9050-16F24AD09CF4}"/>
          </ac:spMkLst>
        </pc:spChg>
        <pc:spChg chg="add del mod">
          <ac:chgData name="Luidéo De Rochefort" userId="d3130658c21d2d5c" providerId="LiveId" clId="{333594A1-AB3B-8648-B37B-D6AE01B3943E}" dt="2021-06-15T12:58:42.995" v="1016" actId="767"/>
          <ac:spMkLst>
            <pc:docMk/>
            <pc:sldMk cId="3591630310" sldId="261"/>
            <ac:spMk id="24" creationId="{2D87B031-9600-FD41-B741-693E9DD04BFE}"/>
          </ac:spMkLst>
        </pc:spChg>
        <pc:spChg chg="add mod">
          <ac:chgData name="Luidéo De Rochefort" userId="d3130658c21d2d5c" providerId="LiveId" clId="{333594A1-AB3B-8648-B37B-D6AE01B3943E}" dt="2021-06-15T13:04:42.081" v="1160" actId="1076"/>
          <ac:spMkLst>
            <pc:docMk/>
            <pc:sldMk cId="3591630310" sldId="261"/>
            <ac:spMk id="25" creationId="{C5F9E58A-6F76-A748-9BDC-BF95A823EB3C}"/>
          </ac:spMkLst>
        </pc:spChg>
        <pc:spChg chg="add del mod">
          <ac:chgData name="Luidéo De Rochefort" userId="d3130658c21d2d5c" providerId="LiveId" clId="{333594A1-AB3B-8648-B37B-D6AE01B3943E}" dt="2021-06-15T13:03:09.074" v="1108" actId="478"/>
          <ac:spMkLst>
            <pc:docMk/>
            <pc:sldMk cId="3591630310" sldId="261"/>
            <ac:spMk id="26" creationId="{73CDB388-DA4C-9B4B-A46E-37A33B826180}"/>
          </ac:spMkLst>
        </pc:spChg>
        <pc:spChg chg="add mod">
          <ac:chgData name="Luidéo De Rochefort" userId="d3130658c21d2d5c" providerId="LiveId" clId="{333594A1-AB3B-8648-B37B-D6AE01B3943E}" dt="2021-06-15T13:04:45.113" v="1161" actId="1076"/>
          <ac:spMkLst>
            <pc:docMk/>
            <pc:sldMk cId="3591630310" sldId="261"/>
            <ac:spMk id="36" creationId="{6FFC3445-E912-C744-BF42-00AA57CA308B}"/>
          </ac:spMkLst>
        </pc:spChg>
        <pc:picChg chg="add del mod">
          <ac:chgData name="Luidéo De Rochefort" userId="d3130658c21d2d5c" providerId="LiveId" clId="{333594A1-AB3B-8648-B37B-D6AE01B3943E}" dt="2021-06-15T13:03:11.395" v="1110" actId="478"/>
          <ac:picMkLst>
            <pc:docMk/>
            <pc:sldMk cId="3591630310" sldId="261"/>
            <ac:picMk id="23" creationId="{94625FB7-BFA8-8049-8F26-4C27B9BF9DAB}"/>
          </ac:picMkLst>
        </pc:picChg>
        <pc:picChg chg="add del mod">
          <ac:chgData name="Luidéo De Rochefort" userId="d3130658c21d2d5c" providerId="LiveId" clId="{333594A1-AB3B-8648-B37B-D6AE01B3943E}" dt="2021-06-15T13:02:54.962" v="1102" actId="478"/>
          <ac:picMkLst>
            <pc:docMk/>
            <pc:sldMk cId="3591630310" sldId="261"/>
            <ac:picMk id="2050" creationId="{689CCC6E-DDD7-8544-AD65-D801D445E6A2}"/>
          </ac:picMkLst>
        </pc:picChg>
        <pc:picChg chg="add del mod">
          <ac:chgData name="Luidéo De Rochefort" userId="d3130658c21d2d5c" providerId="LiveId" clId="{333594A1-AB3B-8648-B37B-D6AE01B3943E}" dt="2021-06-15T13:03:02.105" v="1104" actId="478"/>
          <ac:picMkLst>
            <pc:docMk/>
            <pc:sldMk cId="3591630310" sldId="261"/>
            <ac:picMk id="2058" creationId="{F3FA3525-C860-B547-9F2B-868487E6140A}"/>
          </ac:picMkLst>
        </pc:picChg>
        <pc:picChg chg="add del mod">
          <ac:chgData name="Luidéo De Rochefort" userId="d3130658c21d2d5c" providerId="LiveId" clId="{333594A1-AB3B-8648-B37B-D6AE01B3943E}" dt="2021-06-15T13:03:03.195" v="1105" actId="478"/>
          <ac:picMkLst>
            <pc:docMk/>
            <pc:sldMk cId="3591630310" sldId="261"/>
            <ac:picMk id="2060" creationId="{3980F34C-0140-DF48-885E-48DB7E33977D}"/>
          </ac:picMkLst>
        </pc:picChg>
        <pc:picChg chg="add del mod">
          <ac:chgData name="Luidéo De Rochefort" userId="d3130658c21d2d5c" providerId="LiveId" clId="{333594A1-AB3B-8648-B37B-D6AE01B3943E}" dt="2021-06-15T12:46:52.291" v="939" actId="478"/>
          <ac:picMkLst>
            <pc:docMk/>
            <pc:sldMk cId="3591630310" sldId="261"/>
            <ac:picMk id="2076" creationId="{20E33BE4-552D-784D-8800-75DDFD9C8E23}"/>
          </ac:picMkLst>
        </pc:picChg>
        <pc:picChg chg="add del">
          <ac:chgData name="Luidéo De Rochefort" userId="d3130658c21d2d5c" providerId="LiveId" clId="{333594A1-AB3B-8648-B37B-D6AE01B3943E}" dt="2021-06-15T12:46:55.247" v="941"/>
          <ac:picMkLst>
            <pc:docMk/>
            <pc:sldMk cId="3591630310" sldId="261"/>
            <ac:picMk id="2078" creationId="{4A4DFA1F-ED8E-3143-ADC1-DF2110162E19}"/>
          </ac:picMkLst>
        </pc:picChg>
        <pc:picChg chg="add mod">
          <ac:chgData name="Luidéo De Rochefort" userId="d3130658c21d2d5c" providerId="LiveId" clId="{333594A1-AB3B-8648-B37B-D6AE01B3943E}" dt="2021-06-15T13:03:39.681" v="1125" actId="1076"/>
          <ac:picMkLst>
            <pc:docMk/>
            <pc:sldMk cId="3591630310" sldId="261"/>
            <ac:picMk id="2080" creationId="{9F977BC7-76D2-FA42-BA50-824227C10217}"/>
          </ac:picMkLst>
        </pc:picChg>
        <pc:picChg chg="add mod">
          <ac:chgData name="Luidéo De Rochefort" userId="d3130658c21d2d5c" providerId="LiveId" clId="{333594A1-AB3B-8648-B37B-D6AE01B3943E}" dt="2021-06-15T13:03:42.393" v="1126" actId="1076"/>
          <ac:picMkLst>
            <pc:docMk/>
            <pc:sldMk cId="3591630310" sldId="261"/>
            <ac:picMk id="2082" creationId="{3076DA8D-4FB2-9B43-8042-AB40699F71D6}"/>
          </ac:picMkLst>
        </pc:picChg>
        <pc:picChg chg="add del mod">
          <ac:chgData name="Luidéo De Rochefort" userId="d3130658c21d2d5c" providerId="LiveId" clId="{333594A1-AB3B-8648-B37B-D6AE01B3943E}" dt="2021-06-15T13:03:11.996" v="1111" actId="478"/>
          <ac:picMkLst>
            <pc:docMk/>
            <pc:sldMk cId="3591630310" sldId="261"/>
            <ac:picMk id="2084" creationId="{F5065B90-4669-6341-A5E0-F0972548B801}"/>
          </ac:picMkLst>
        </pc:picChg>
        <pc:picChg chg="add del mod">
          <ac:chgData name="Luidéo De Rochefort" userId="d3130658c21d2d5c" providerId="LiveId" clId="{333594A1-AB3B-8648-B37B-D6AE01B3943E}" dt="2021-06-15T13:03:10.923" v="1109" actId="478"/>
          <ac:picMkLst>
            <pc:docMk/>
            <pc:sldMk cId="3591630310" sldId="261"/>
            <ac:picMk id="2098" creationId="{3541BD05-AF49-974B-B58B-B05FA6F9BB9D}"/>
          </ac:picMkLst>
        </pc:picChg>
        <pc:picChg chg="add del mod">
          <ac:chgData name="Luidéo De Rochefort" userId="d3130658c21d2d5c" providerId="LiveId" clId="{333594A1-AB3B-8648-B37B-D6AE01B3943E}" dt="2021-06-15T13:03:04.066" v="1106" actId="478"/>
          <ac:picMkLst>
            <pc:docMk/>
            <pc:sldMk cId="3591630310" sldId="261"/>
            <ac:picMk id="2100" creationId="{279F0341-CB9D-B345-892E-85759ED0B3C6}"/>
          </ac:picMkLst>
        </pc:pic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1834927387" sldId="262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2" creationId="{4BC1EEDF-D377-1245-933D-0401ADFB44AC}"/>
          </ac:spMkLst>
        </pc:spChg>
        <pc:spChg chg="del">
          <ac:chgData name="Luidéo De Rochefort" userId="d3130658c21d2d5c" providerId="LiveId" clId="{333594A1-AB3B-8648-B37B-D6AE01B3943E}" dt="2021-06-15T13:12:06.330" v="1239"/>
          <ac:spMkLst>
            <pc:docMk/>
            <pc:sldMk cId="1834927387" sldId="262"/>
            <ac:spMk id="3" creationId="{3B8142B2-3E75-DF46-8AA6-A4B5D2C9113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834927387" sldId="262"/>
            <ac:spMk id="5" creationId="{689323A7-0A45-AE4C-91C1-7523D11EC5E6}"/>
          </ac:spMkLst>
        </pc:spChg>
        <pc:picChg chg="add mod">
          <ac:chgData name="Luidéo De Rochefort" userId="d3130658c21d2d5c" providerId="LiveId" clId="{333594A1-AB3B-8648-B37B-D6AE01B3943E}" dt="2021-06-15T13:12:06.330" v="1239"/>
          <ac:picMkLst>
            <pc:docMk/>
            <pc:sldMk cId="1834927387" sldId="262"/>
            <ac:picMk id="5122" creationId="{BAFD533B-6977-8E47-9FDF-5895B0F3F198}"/>
          </ac:picMkLst>
        </pc:pic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599189809" sldId="263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2" creationId="{451A2DB3-64E5-894A-A4A2-D48F1A418E4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599189809" sldId="263"/>
            <ac:spMk id="5" creationId="{90E24CB8-66A7-1F40-92EF-BB01AA41CA7A}"/>
          </ac:spMkLst>
        </pc:spChg>
      </pc:sldChg>
      <pc:sldChg chg="addSp delSp modSp new mod">
        <pc:chgData name="Luidéo De Rochefort" userId="d3130658c21d2d5c" providerId="LiveId" clId="{333594A1-AB3B-8648-B37B-D6AE01B3943E}" dt="2021-06-15T14:19:15.444" v="1371"/>
        <pc:sldMkLst>
          <pc:docMk/>
          <pc:sldMk cId="3886067760" sldId="264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2" creationId="{5E8EA4F4-87DC-D445-8D67-1F428371AC72}"/>
          </ac:spMkLst>
        </pc:spChg>
        <pc:spChg chg="del">
          <ac:chgData name="Luidéo De Rochefort" userId="d3130658c21d2d5c" providerId="LiveId" clId="{333594A1-AB3B-8648-B37B-D6AE01B3943E}" dt="2021-06-15T13:37:50.545" v="1240"/>
          <ac:spMkLst>
            <pc:docMk/>
            <pc:sldMk cId="3886067760" sldId="264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86067760" sldId="264"/>
            <ac:spMk id="5" creationId="{A09A73A7-F8A7-E84A-9B89-CE45DC938EDB}"/>
          </ac:spMkLst>
        </pc:spChg>
        <pc:picChg chg="add mod">
          <ac:chgData name="Luidéo De Rochefort" userId="d3130658c21d2d5c" providerId="LiveId" clId="{333594A1-AB3B-8648-B37B-D6AE01B3943E}" dt="2021-06-15T14:19:15.444" v="1371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769551070" sldId="265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2" creationId="{5E8EA4F4-87DC-D445-8D67-1F428371AC72}"/>
          </ac:spMkLst>
        </pc:spChg>
        <pc:spChg chg="del">
          <ac:chgData name="Luidéo De Rochefort" userId="d3130658c21d2d5c" providerId="LiveId" clId="{333594A1-AB3B-8648-B37B-D6AE01B3943E}" dt="2021-06-15T13:38:48.473" v="1241"/>
          <ac:spMkLst>
            <pc:docMk/>
            <pc:sldMk cId="3769551070" sldId="265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769551070" sldId="265"/>
            <ac:spMk id="5" creationId="{A09A73A7-F8A7-E84A-9B89-CE45DC938EDB}"/>
          </ac:spMkLst>
        </pc:spChg>
        <pc:picChg chg="add mod">
          <ac:chgData name="Luidéo De Rochefort" userId="d3130658c21d2d5c" providerId="LiveId" clId="{333594A1-AB3B-8648-B37B-D6AE01B3943E}" dt="2021-06-15T14:19:15.444" v="1371"/>
          <ac:picMkLst>
            <pc:docMk/>
            <pc:sldMk cId="3769551070" sldId="265"/>
            <ac:picMk id="6" creationId="{E85E9F10-F2EE-A74E-B1AD-8BCFE93F31EE}"/>
          </ac:picMkLst>
        </pc:pic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718073154" sldId="26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718073154" sldId="266"/>
            <ac:spMk id="5" creationId="{A09A73A7-F8A7-E84A-9B89-CE45DC938EDB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214369967" sldId="26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14369967" sldId="267"/>
            <ac:spMk id="5" creationId="{966CEAD2-B375-9E47-B6BE-FDED2889FD8C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1551416303" sldId="268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551416303" sldId="268"/>
            <ac:spMk id="5" creationId="{966CEAD2-B375-9E47-B6BE-FDED2889FD8C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3001688241" sldId="269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001688241" sldId="269"/>
            <ac:spMk id="5" creationId="{966CEAD2-B375-9E47-B6BE-FDED2889FD8C}"/>
          </ac:spMkLst>
        </pc:spChg>
      </pc:sldChg>
      <pc:sldChg chg="modSp new mod">
        <pc:chgData name="Luidéo De Rochefort" userId="d3130658c21d2d5c" providerId="LiveId" clId="{333594A1-AB3B-8648-B37B-D6AE01B3943E}" dt="2021-06-15T14:19:15.444" v="1371"/>
        <pc:sldMkLst>
          <pc:docMk/>
          <pc:sldMk cId="3800518142" sldId="270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800518142" sldId="270"/>
            <ac:spMk id="5" creationId="{109A6C54-BED8-9E4C-A9AD-8F3D2E6C506B}"/>
          </ac:spMkLst>
        </pc:sp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654344824" sldId="271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654344824" sldId="271"/>
            <ac:spMk id="5" creationId="{109A6C54-BED8-9E4C-A9AD-8F3D2E6C506B}"/>
          </ac:spMkLst>
        </pc:spChg>
        <pc:spChg chg="add del mod">
          <ac:chgData name="Luidéo De Rochefort" userId="d3130658c21d2d5c" providerId="LiveId" clId="{333594A1-AB3B-8648-B37B-D6AE01B3943E}" dt="2021-06-15T12:40:46.129" v="821"/>
          <ac:spMkLst>
            <pc:docMk/>
            <pc:sldMk cId="3654344824" sldId="271"/>
            <ac:spMk id="6" creationId="{D3884CF2-7E91-C742-9B7D-6F6B22C6590A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637306209" sldId="272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637306209" sldId="272"/>
            <ac:spMk id="5" creationId="{109A6C54-BED8-9E4C-A9AD-8F3D2E6C506B}"/>
          </ac:spMkLst>
        </pc:spChg>
      </pc:sldChg>
      <pc:sldChg chg="modSp add mod">
        <pc:chgData name="Luidéo De Rochefort" userId="d3130658c21d2d5c" providerId="LiveId" clId="{333594A1-AB3B-8648-B37B-D6AE01B3943E}" dt="2021-06-15T14:19:15.444" v="1371"/>
        <pc:sldMkLst>
          <pc:docMk/>
          <pc:sldMk cId="1797672007" sldId="273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1797672007" sldId="273"/>
            <ac:spMk id="5" creationId="{109A6C54-BED8-9E4C-A9AD-8F3D2E6C506B}"/>
          </ac:spMkLst>
        </pc:spChg>
      </pc:sldChg>
      <pc:sldChg chg="new del">
        <pc:chgData name="Luidéo De Rochefort" userId="d3130658c21d2d5c" providerId="LiveId" clId="{333594A1-AB3B-8648-B37B-D6AE01B3943E}" dt="2021-06-15T13:07:31.004" v="1237" actId="2696"/>
        <pc:sldMkLst>
          <pc:docMk/>
          <pc:sldMk cId="2555199347" sldId="274"/>
        </pc:sldMkLst>
      </pc:sldChg>
      <pc:sldChg chg="new del">
        <pc:chgData name="Luidéo De Rochefort" userId="d3130658c21d2d5c" providerId="LiveId" clId="{333594A1-AB3B-8648-B37B-D6AE01B3943E}" dt="2021-06-15T13:00:33.838" v="1043" actId="2696"/>
        <pc:sldMkLst>
          <pc:docMk/>
          <pc:sldMk cId="3277351879" sldId="275"/>
        </pc:sldMkLst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3917932119" sldId="276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2" creationId="{114880AB-BE34-7841-A71C-E56914697FAC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3917932119" sldId="276"/>
            <ac:spMk id="5" creationId="{DBD2842D-BFE4-DD44-98E3-4D8552018F78}"/>
          </ac:spMkLst>
        </pc:spChg>
        <pc:spChg chg="add 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16" creationId="{D0D48AFD-C0C8-BB4E-B4F0-267A260E281F}"/>
          </ac:spMkLst>
        </pc:spChg>
        <pc:spChg chg="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25" creationId="{C5F9E58A-6F76-A748-9BDC-BF95A823EB3C}"/>
          </ac:spMkLst>
        </pc:spChg>
        <pc:spChg chg="mod">
          <ac:chgData name="Luidéo De Rochefort" userId="d3130658c21d2d5c" providerId="LiveId" clId="{333594A1-AB3B-8648-B37B-D6AE01B3943E}" dt="2021-06-15T13:07:16.177" v="1236" actId="1076"/>
          <ac:spMkLst>
            <pc:docMk/>
            <pc:sldMk cId="3917932119" sldId="276"/>
            <ac:spMk id="36" creationId="{6FFC3445-E912-C744-BF42-00AA57CA308B}"/>
          </ac:spMkLst>
        </pc:sp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3" creationId="{94625FB7-BFA8-8049-8F26-4C27B9BF9DAB}"/>
          </ac:picMkLst>
        </pc:pic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050" creationId="{689CCC6E-DDD7-8544-AD65-D801D445E6A2}"/>
          </ac:picMkLst>
        </pc:picChg>
        <pc:picChg chg="del">
          <ac:chgData name="Luidéo De Rochefort" userId="d3130658c21d2d5c" providerId="LiveId" clId="{333594A1-AB3B-8648-B37B-D6AE01B3943E}" dt="2021-06-15T13:03:31.860" v="1119" actId="478"/>
          <ac:picMkLst>
            <pc:docMk/>
            <pc:sldMk cId="3917932119" sldId="276"/>
            <ac:picMk id="2058" creationId="{F3FA3525-C860-B547-9F2B-868487E6140A}"/>
          </ac:picMkLst>
        </pc:picChg>
        <pc:picChg chg="del">
          <ac:chgData name="Luidéo De Rochefort" userId="d3130658c21d2d5c" providerId="LiveId" clId="{333594A1-AB3B-8648-B37B-D6AE01B3943E}" dt="2021-06-15T13:03:32.250" v="1120" actId="478"/>
          <ac:picMkLst>
            <pc:docMk/>
            <pc:sldMk cId="3917932119" sldId="276"/>
            <ac:picMk id="2060" creationId="{3980F34C-0140-DF48-885E-48DB7E33977D}"/>
          </ac:picMkLst>
        </pc:picChg>
        <pc:picChg chg="del">
          <ac:chgData name="Luidéo De Rochefort" userId="d3130658c21d2d5c" providerId="LiveId" clId="{333594A1-AB3B-8648-B37B-D6AE01B3943E}" dt="2021-06-15T13:03:33.889" v="1122" actId="478"/>
          <ac:picMkLst>
            <pc:docMk/>
            <pc:sldMk cId="3917932119" sldId="276"/>
            <ac:picMk id="2080" creationId="{9F977BC7-76D2-FA42-BA50-824227C10217}"/>
          </ac:picMkLst>
        </pc:picChg>
        <pc:picChg chg="del">
          <ac:chgData name="Luidéo De Rochefort" userId="d3130658c21d2d5c" providerId="LiveId" clId="{333594A1-AB3B-8648-B37B-D6AE01B3943E}" dt="2021-06-15T13:03:34.835" v="1123" actId="478"/>
          <ac:picMkLst>
            <pc:docMk/>
            <pc:sldMk cId="3917932119" sldId="276"/>
            <ac:picMk id="2082" creationId="{3076DA8D-4FB2-9B43-8042-AB40699F71D6}"/>
          </ac:picMkLst>
        </pc:picChg>
        <pc:picChg chg="del">
          <ac:chgData name="Luidéo De Rochefort" userId="d3130658c21d2d5c" providerId="LiveId" clId="{333594A1-AB3B-8648-B37B-D6AE01B3943E}" dt="2021-06-15T13:03:35.514" v="1124" actId="478"/>
          <ac:picMkLst>
            <pc:docMk/>
            <pc:sldMk cId="3917932119" sldId="276"/>
            <ac:picMk id="2084" creationId="{F5065B90-4669-6341-A5E0-F0972548B801}"/>
          </ac:picMkLst>
        </pc:picChg>
        <pc:picChg chg="mod">
          <ac:chgData name="Luidéo De Rochefort" userId="d3130658c21d2d5c" providerId="LiveId" clId="{333594A1-AB3B-8648-B37B-D6AE01B3943E}" dt="2021-06-15T13:07:16.177" v="1236" actId="1076"/>
          <ac:picMkLst>
            <pc:docMk/>
            <pc:sldMk cId="3917932119" sldId="276"/>
            <ac:picMk id="2098" creationId="{3541BD05-AF49-974B-B58B-B05FA6F9BB9D}"/>
          </ac:picMkLst>
        </pc:picChg>
        <pc:picChg chg="del">
          <ac:chgData name="Luidéo De Rochefort" userId="d3130658c21d2d5c" providerId="LiveId" clId="{333594A1-AB3B-8648-B37B-D6AE01B3943E}" dt="2021-06-15T13:03:32.731" v="1121" actId="478"/>
          <ac:picMkLst>
            <pc:docMk/>
            <pc:sldMk cId="3917932119" sldId="276"/>
            <ac:picMk id="2100" creationId="{279F0341-CB9D-B345-892E-85759ED0B3C6}"/>
          </ac:picMkLst>
        </pc:picChg>
      </pc:sldChg>
      <pc:sldChg chg="addSp delSp modSp add mod">
        <pc:chgData name="Luidéo De Rochefort" userId="d3130658c21d2d5c" providerId="LiveId" clId="{333594A1-AB3B-8648-B37B-D6AE01B3943E}" dt="2021-06-15T14:19:15.444" v="1371"/>
        <pc:sldMkLst>
          <pc:docMk/>
          <pc:sldMk cId="2652652797" sldId="277"/>
        </pc:sldMkLst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2" creationId="{114880AB-BE34-7841-A71C-E56914697FAC}"/>
          </ac:spMkLst>
        </pc:spChg>
        <pc:spChg chg="add del mod">
          <ac:chgData name="Luidéo De Rochefort" userId="d3130658c21d2d5c" providerId="LiveId" clId="{333594A1-AB3B-8648-B37B-D6AE01B3943E}" dt="2021-06-15T13:03:18.034" v="1114" actId="478"/>
          <ac:spMkLst>
            <pc:docMk/>
            <pc:sldMk cId="2652652797" sldId="277"/>
            <ac:spMk id="3" creationId="{D6555B47-8179-B340-82F2-9E771BB5ADFE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Luidéo De Rochefort" userId="d3130658c21d2d5c" providerId="LiveId" clId="{333594A1-AB3B-8648-B37B-D6AE01B3943E}" dt="2021-06-15T14:19:15.444" v="1371"/>
          <ac:spMkLst>
            <pc:docMk/>
            <pc:sldMk cId="2652652797" sldId="277"/>
            <ac:spMk id="5" creationId="{DBD2842D-BFE4-DD44-98E3-4D8552018F78}"/>
          </ac:spMkLst>
        </pc:spChg>
        <pc:spChg chg="add 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17" creationId="{1A9E1907-9530-F74A-BF11-E18F3DE615B3}"/>
          </ac:spMkLst>
        </pc:spChg>
        <pc:spChg chg="add 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18" creationId="{1616F5F3-BB41-1840-800C-565F0CBC7CC1}"/>
          </ac:spMkLst>
        </pc:spChg>
        <pc:spChg chg="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25" creationId="{C5F9E58A-6F76-A748-9BDC-BF95A823EB3C}"/>
          </ac:spMkLst>
        </pc:spChg>
        <pc:spChg chg="mod">
          <ac:chgData name="Luidéo De Rochefort" userId="d3130658c21d2d5c" providerId="LiveId" clId="{333594A1-AB3B-8648-B37B-D6AE01B3943E}" dt="2021-06-15T13:06:34.705" v="1227" actId="1076"/>
          <ac:spMkLst>
            <pc:docMk/>
            <pc:sldMk cId="2652652797" sldId="277"/>
            <ac:spMk id="36" creationId="{6FFC3445-E912-C744-BF42-00AA57CA308B}"/>
          </ac:spMkLst>
        </pc:spChg>
        <pc:picChg chg="del">
          <ac:chgData name="Luidéo De Rochefort" userId="d3130658c21d2d5c" providerId="LiveId" clId="{333594A1-AB3B-8648-B37B-D6AE01B3943E}" dt="2021-06-15T13:03:24.002" v="1116" actId="478"/>
          <ac:picMkLst>
            <pc:docMk/>
            <pc:sldMk cId="2652652797" sldId="277"/>
            <ac:picMk id="23" creationId="{94625FB7-BFA8-8049-8F26-4C27B9BF9DAB}"/>
          </ac:picMkLst>
        </pc:picChg>
        <pc:picChg chg="del">
          <ac:chgData name="Luidéo De Rochefort" userId="d3130658c21d2d5c" providerId="LiveId" clId="{333594A1-AB3B-8648-B37B-D6AE01B3943E}" dt="2021-06-15T13:03:15.338" v="1112" actId="478"/>
          <ac:picMkLst>
            <pc:docMk/>
            <pc:sldMk cId="2652652797" sldId="277"/>
            <ac:picMk id="2050" creationId="{689CCC6E-DDD7-8544-AD65-D801D445E6A2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58" creationId="{F3FA3525-C860-B547-9F2B-868487E6140A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60" creationId="{3980F34C-0140-DF48-885E-48DB7E33977D}"/>
          </ac:picMkLst>
        </pc:picChg>
        <pc:picChg chg="del">
          <ac:chgData name="Luidéo De Rochefort" userId="d3130658c21d2d5c" providerId="LiveId" clId="{333594A1-AB3B-8648-B37B-D6AE01B3943E}" dt="2021-06-15T13:03:18.827" v="1115" actId="478"/>
          <ac:picMkLst>
            <pc:docMk/>
            <pc:sldMk cId="2652652797" sldId="277"/>
            <ac:picMk id="2080" creationId="{9F977BC7-76D2-FA42-BA50-824227C10217}"/>
          </ac:picMkLst>
        </pc:picChg>
        <pc:picChg chg="del">
          <ac:chgData name="Luidéo De Rochefort" userId="d3130658c21d2d5c" providerId="LiveId" clId="{333594A1-AB3B-8648-B37B-D6AE01B3943E}" dt="2021-06-15T13:03:25.825" v="1118" actId="478"/>
          <ac:picMkLst>
            <pc:docMk/>
            <pc:sldMk cId="2652652797" sldId="277"/>
            <ac:picMk id="2082" creationId="{3076DA8D-4FB2-9B43-8042-AB40699F71D6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084" creationId="{F5065B90-4669-6341-A5E0-F0972548B801}"/>
          </ac:picMkLst>
        </pc:picChg>
        <pc:picChg chg="del">
          <ac:chgData name="Luidéo De Rochefort" userId="d3130658c21d2d5c" providerId="LiveId" clId="{333594A1-AB3B-8648-B37B-D6AE01B3943E}" dt="2021-06-15T13:03:24.547" v="1117" actId="478"/>
          <ac:picMkLst>
            <pc:docMk/>
            <pc:sldMk cId="2652652797" sldId="277"/>
            <ac:picMk id="2098" creationId="{3541BD05-AF49-974B-B58B-B05FA6F9BB9D}"/>
          </ac:picMkLst>
        </pc:picChg>
        <pc:picChg chg="mod">
          <ac:chgData name="Luidéo De Rochefort" userId="d3130658c21d2d5c" providerId="LiveId" clId="{333594A1-AB3B-8648-B37B-D6AE01B3943E}" dt="2021-06-15T13:06:34.705" v="1227" actId="1076"/>
          <ac:picMkLst>
            <pc:docMk/>
            <pc:sldMk cId="2652652797" sldId="277"/>
            <ac:picMk id="2100" creationId="{279F0341-CB9D-B345-892E-85759ED0B3C6}"/>
          </ac:picMkLst>
        </pc:picChg>
      </pc:sldChg>
    </pc:docChg>
  </pc:docChgLst>
  <pc:docChgLst>
    <pc:chgData name="Luidéo De Rochefort" userId="d3130658c21d2d5c" providerId="LiveId" clId="{A92E68B3-F106-4441-9DFA-FECAA1FF04AB}"/>
    <pc:docChg chg="undo redo custSel addSld modSld sldOrd modMainMaster">
      <pc:chgData name="Luidéo De Rochefort" userId="d3130658c21d2d5c" providerId="LiveId" clId="{A92E68B3-F106-4441-9DFA-FECAA1FF04AB}" dt="2021-06-17T06:59:22.800" v="983" actId="20577"/>
      <pc:docMkLst>
        <pc:docMk/>
      </pc:docMkLst>
      <pc:sldChg chg="addSp delSp modSp mod setBg setClrOvrMap">
        <pc:chgData name="Luidéo De Rochefort" userId="d3130658c21d2d5c" providerId="LiveId" clId="{A92E68B3-F106-4441-9DFA-FECAA1FF04AB}" dt="2021-06-16T09:27:51.581" v="198" actId="26606"/>
        <pc:sldMkLst>
          <pc:docMk/>
          <pc:sldMk cId="2110402156" sldId="257"/>
        </pc:sldMkLst>
        <pc:spChg chg="mod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2" creationId="{6016A9D5-DC34-3A44-B527-0C48AB27B002}"/>
          </ac:spMkLst>
        </pc:spChg>
        <pc:spChg chg="mod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3" creationId="{DFB09337-4C4F-9C4F-A539-89B7165741C7}"/>
          </ac:spMkLst>
        </pc:spChg>
        <pc:spChg chg="mod ord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5" creationId="{378D96E5-E816-3D4A-B268-97F5CB2590BD}"/>
          </ac:spMkLst>
        </pc:spChg>
        <pc:spChg chg="add del">
          <ac:chgData name="Luidéo De Rochefort" userId="d3130658c21d2d5c" providerId="LiveId" clId="{A92E68B3-F106-4441-9DFA-FECAA1FF04AB}" dt="2021-06-16T09:22:48.936" v="74" actId="26606"/>
          <ac:spMkLst>
            <pc:docMk/>
            <pc:sldMk cId="2110402156" sldId="257"/>
            <ac:spMk id="7" creationId="{133F8CB7-795C-4272-9073-64D8CF97F220}"/>
          </ac:spMkLst>
        </pc:spChg>
        <pc:spChg chg="add del">
          <ac:chgData name="Luidéo De Rochefort" userId="d3130658c21d2d5c" providerId="LiveId" clId="{A92E68B3-F106-4441-9DFA-FECAA1FF04AB}" dt="2021-06-16T09:22:48.936" v="74" actId="26606"/>
          <ac:spMkLst>
            <pc:docMk/>
            <pc:sldMk cId="2110402156" sldId="257"/>
            <ac:spMk id="8" creationId="{180DE8A2-73B1-4AFE-8FB9-BE4B66F39812}"/>
          </ac:spMkLst>
        </pc:spChg>
        <pc:spChg chg="add del">
          <ac:chgData name="Luidéo De Rochefort" userId="d3130658c21d2d5c" providerId="LiveId" clId="{A92E68B3-F106-4441-9DFA-FECAA1FF04AB}" dt="2021-06-16T09:22:48.936" v="74" actId="26606"/>
          <ac:spMkLst>
            <pc:docMk/>
            <pc:sldMk cId="2110402156" sldId="257"/>
            <ac:spMk id="9" creationId="{E5ADB140-E61F-4DA4-A342-F5EF70772D7A}"/>
          </ac:spMkLst>
        </pc:spChg>
        <pc:spChg chg="add del">
          <ac:chgData name="Luidéo De Rochefort" userId="d3130658c21d2d5c" providerId="LiveId" clId="{A92E68B3-F106-4441-9DFA-FECAA1FF04AB}" dt="2021-06-16T09:22:06.985" v="59" actId="26606"/>
          <ac:spMkLst>
            <pc:docMk/>
            <pc:sldMk cId="2110402156" sldId="257"/>
            <ac:spMk id="10" creationId="{CFF5BED3-4EE4-425F-A016-C272586B88E5}"/>
          </ac:spMkLst>
        </pc:spChg>
        <pc:spChg chg="add del">
          <ac:chgData name="Luidéo De Rochefort" userId="d3130658c21d2d5c" providerId="LiveId" clId="{A92E68B3-F106-4441-9DFA-FECAA1FF04AB}" dt="2021-06-16T09:22:49.889" v="76" actId="26606"/>
          <ac:spMkLst>
            <pc:docMk/>
            <pc:sldMk cId="2110402156" sldId="257"/>
            <ac:spMk id="11" creationId="{056824CE-083D-4ED5-94A5-655345BBE75E}"/>
          </ac:spMkLst>
        </pc:spChg>
        <pc:spChg chg="add del">
          <ac:chgData name="Luidéo De Rochefort" userId="d3130658c21d2d5c" providerId="LiveId" clId="{A92E68B3-F106-4441-9DFA-FECAA1FF04AB}" dt="2021-06-16T09:22:06.985" v="59" actId="26606"/>
          <ac:spMkLst>
            <pc:docMk/>
            <pc:sldMk cId="2110402156" sldId="257"/>
            <ac:spMk id="12" creationId="{D856B4CA-4519-432C-ABFD-F2AE5D70E09C}"/>
          </ac:spMkLst>
        </pc:spChg>
        <pc:spChg chg="add del">
          <ac:chgData name="Luidéo De Rochefort" userId="d3130658c21d2d5c" providerId="LiveId" clId="{A92E68B3-F106-4441-9DFA-FECAA1FF04AB}" dt="2021-06-16T09:22:49.889" v="76" actId="26606"/>
          <ac:spMkLst>
            <pc:docMk/>
            <pc:sldMk cId="2110402156" sldId="257"/>
            <ac:spMk id="13" creationId="{0785D83B-2124-40CD-9E29-811BC2B7CE64}"/>
          </ac:spMkLst>
        </pc:spChg>
        <pc:spChg chg="add del">
          <ac:chgData name="Luidéo De Rochefort" userId="d3130658c21d2d5c" providerId="LiveId" clId="{A92E68B3-F106-4441-9DFA-FECAA1FF04AB}" dt="2021-06-16T09:22:06.985" v="59" actId="26606"/>
          <ac:spMkLst>
            <pc:docMk/>
            <pc:sldMk cId="2110402156" sldId="257"/>
            <ac:spMk id="14" creationId="{61D03B64-A2F8-4473-8457-9A6A36B67B89}"/>
          </ac:spMkLst>
        </pc:spChg>
        <pc:spChg chg="add del">
          <ac:chgData name="Luidéo De Rochefort" userId="d3130658c21d2d5c" providerId="LiveId" clId="{A92E68B3-F106-4441-9DFA-FECAA1FF04AB}" dt="2021-06-16T09:22:51.361" v="78" actId="26606"/>
          <ac:spMkLst>
            <pc:docMk/>
            <pc:sldMk cId="2110402156" sldId="257"/>
            <ac:spMk id="15" creationId="{133F8CB7-795C-4272-9073-64D8CF97F220}"/>
          </ac:spMkLst>
        </pc:spChg>
        <pc:spChg chg="add del">
          <ac:chgData name="Luidéo De Rochefort" userId="d3130658c21d2d5c" providerId="LiveId" clId="{A92E68B3-F106-4441-9DFA-FECAA1FF04AB}" dt="2021-06-16T09:22:51.361" v="78" actId="26606"/>
          <ac:spMkLst>
            <pc:docMk/>
            <pc:sldMk cId="2110402156" sldId="257"/>
            <ac:spMk id="17" creationId="{180DE8A2-73B1-4AFE-8FB9-BE4B66F39812}"/>
          </ac:spMkLst>
        </pc:spChg>
        <pc:spChg chg="add del">
          <ac:chgData name="Luidéo De Rochefort" userId="d3130658c21d2d5c" providerId="LiveId" clId="{A92E68B3-F106-4441-9DFA-FECAA1FF04AB}" dt="2021-06-16T09:22:07.795" v="61" actId="26606"/>
          <ac:spMkLst>
            <pc:docMk/>
            <pc:sldMk cId="2110402156" sldId="257"/>
            <ac:spMk id="18" creationId="{75F65CD9-825D-44BD-8681-D42D260D4C63}"/>
          </ac:spMkLst>
        </pc:spChg>
        <pc:spChg chg="add del">
          <ac:chgData name="Luidéo De Rochefort" userId="d3130658c21d2d5c" providerId="LiveId" clId="{A92E68B3-F106-4441-9DFA-FECAA1FF04AB}" dt="2021-06-16T09:22:07.795" v="61" actId="26606"/>
          <ac:spMkLst>
            <pc:docMk/>
            <pc:sldMk cId="2110402156" sldId="257"/>
            <ac:spMk id="19" creationId="{B2F64C47-BE0B-4DA4-A62F-C6922DD2082F}"/>
          </ac:spMkLst>
        </pc:spChg>
        <pc:spChg chg="add del">
          <ac:chgData name="Luidéo De Rochefort" userId="d3130658c21d2d5c" providerId="LiveId" clId="{A92E68B3-F106-4441-9DFA-FECAA1FF04AB}" dt="2021-06-16T09:22:51.361" v="78" actId="26606"/>
          <ac:spMkLst>
            <pc:docMk/>
            <pc:sldMk cId="2110402156" sldId="257"/>
            <ac:spMk id="20" creationId="{E5ADB140-E61F-4DA4-A342-F5EF70772D7A}"/>
          </ac:spMkLst>
        </pc:spChg>
        <pc:spChg chg="add del">
          <ac:chgData name="Luidéo De Rochefort" userId="d3130658c21d2d5c" providerId="LiveId" clId="{A92E68B3-F106-4441-9DFA-FECAA1FF04AB}" dt="2021-06-16T09:22:09.584" v="63" actId="26606"/>
          <ac:spMkLst>
            <pc:docMk/>
            <pc:sldMk cId="2110402156" sldId="257"/>
            <ac:spMk id="21" creationId="{75F65CD9-825D-44BD-8681-D42D260D4C63}"/>
          </ac:spMkLst>
        </pc:spChg>
        <pc:spChg chg="add del">
          <ac:chgData name="Luidéo De Rochefort" userId="d3130658c21d2d5c" providerId="LiveId" clId="{A92E68B3-F106-4441-9DFA-FECAA1FF04AB}" dt="2021-06-16T09:22:09.584" v="63" actId="26606"/>
          <ac:spMkLst>
            <pc:docMk/>
            <pc:sldMk cId="2110402156" sldId="257"/>
            <ac:spMk id="22" creationId="{B2F64C47-BE0B-4DA4-A62F-C6922DD2082F}"/>
          </ac:spMkLst>
        </pc:spChg>
        <pc:spChg chg="add del">
          <ac:chgData name="Luidéo De Rochefort" userId="d3130658c21d2d5c" providerId="LiveId" clId="{A92E68B3-F106-4441-9DFA-FECAA1FF04AB}" dt="2021-06-16T09:22:51.824" v="80" actId="26606"/>
          <ac:spMkLst>
            <pc:docMk/>
            <pc:sldMk cId="2110402156" sldId="257"/>
            <ac:spMk id="23" creationId="{056824CE-083D-4ED5-94A5-655345BBE75E}"/>
          </ac:spMkLst>
        </pc:spChg>
        <pc:spChg chg="add del">
          <ac:chgData name="Luidéo De Rochefort" userId="d3130658c21d2d5c" providerId="LiveId" clId="{A92E68B3-F106-4441-9DFA-FECAA1FF04AB}" dt="2021-06-16T09:22:12.940" v="65" actId="26606"/>
          <ac:spMkLst>
            <pc:docMk/>
            <pc:sldMk cId="2110402156" sldId="257"/>
            <ac:spMk id="24" creationId="{75F65CD9-825D-44BD-8681-D42D260D4C63}"/>
          </ac:spMkLst>
        </pc:spChg>
        <pc:spChg chg="add del">
          <ac:chgData name="Luidéo De Rochefort" userId="d3130658c21d2d5c" providerId="LiveId" clId="{A92E68B3-F106-4441-9DFA-FECAA1FF04AB}" dt="2021-06-16T09:22:12.940" v="65" actId="26606"/>
          <ac:spMkLst>
            <pc:docMk/>
            <pc:sldMk cId="2110402156" sldId="257"/>
            <ac:spMk id="25" creationId="{B2F64C47-BE0B-4DA4-A62F-C6922DD2082F}"/>
          </ac:spMkLst>
        </pc:spChg>
        <pc:spChg chg="add del">
          <ac:chgData name="Luidéo De Rochefort" userId="d3130658c21d2d5c" providerId="LiveId" clId="{A92E68B3-F106-4441-9DFA-FECAA1FF04AB}" dt="2021-06-16T09:22:51.824" v="80" actId="26606"/>
          <ac:spMkLst>
            <pc:docMk/>
            <pc:sldMk cId="2110402156" sldId="257"/>
            <ac:spMk id="26" creationId="{0785D83B-2124-40CD-9E29-811BC2B7CE64}"/>
          </ac:spMkLst>
        </pc:spChg>
        <pc:spChg chg="add del">
          <ac:chgData name="Luidéo De Rochefort" userId="d3130658c21d2d5c" providerId="LiveId" clId="{A92E68B3-F106-4441-9DFA-FECAA1FF04AB}" dt="2021-06-16T09:22:18.202" v="67" actId="26606"/>
          <ac:spMkLst>
            <pc:docMk/>
            <pc:sldMk cId="2110402156" sldId="257"/>
            <ac:spMk id="27" creationId="{CFF5BED3-4EE4-425F-A016-C272586B88E5}"/>
          </ac:spMkLst>
        </pc:spChg>
        <pc:spChg chg="add del">
          <ac:chgData name="Luidéo De Rochefort" userId="d3130658c21d2d5c" providerId="LiveId" clId="{A92E68B3-F106-4441-9DFA-FECAA1FF04AB}" dt="2021-06-16T09:22:18.202" v="67" actId="26606"/>
          <ac:spMkLst>
            <pc:docMk/>
            <pc:sldMk cId="2110402156" sldId="257"/>
            <ac:spMk id="28" creationId="{D856B4CA-4519-432C-ABFD-F2AE5D70E09C}"/>
          </ac:spMkLst>
        </pc:spChg>
        <pc:spChg chg="add del">
          <ac:chgData name="Luidéo De Rochefort" userId="d3130658c21d2d5c" providerId="LiveId" clId="{A92E68B3-F106-4441-9DFA-FECAA1FF04AB}" dt="2021-06-16T09:22:18.202" v="67" actId="26606"/>
          <ac:spMkLst>
            <pc:docMk/>
            <pc:sldMk cId="2110402156" sldId="257"/>
            <ac:spMk id="29" creationId="{61D03B64-A2F8-4473-8457-9A6A36B67B89}"/>
          </ac:spMkLst>
        </pc:spChg>
        <pc:spChg chg="add del">
          <ac:chgData name="Luidéo De Rochefort" userId="d3130658c21d2d5c" providerId="LiveId" clId="{A92E68B3-F106-4441-9DFA-FECAA1FF04AB}" dt="2021-06-16T09:22:53.346" v="82" actId="26606"/>
          <ac:spMkLst>
            <pc:docMk/>
            <pc:sldMk cId="2110402156" sldId="257"/>
            <ac:spMk id="31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2:53.913" v="84" actId="26606"/>
          <ac:spMkLst>
            <pc:docMk/>
            <pc:sldMk cId="2110402156" sldId="257"/>
            <ac:spMk id="34" creationId="{133F8CB7-795C-4272-9073-64D8CF97F220}"/>
          </ac:spMkLst>
        </pc:spChg>
        <pc:spChg chg="add del">
          <ac:chgData name="Luidéo De Rochefort" userId="d3130658c21d2d5c" providerId="LiveId" clId="{A92E68B3-F106-4441-9DFA-FECAA1FF04AB}" dt="2021-06-16T09:22:53.913" v="84" actId="26606"/>
          <ac:spMkLst>
            <pc:docMk/>
            <pc:sldMk cId="2110402156" sldId="257"/>
            <ac:spMk id="35" creationId="{180DE8A2-73B1-4AFE-8FB9-BE4B66F39812}"/>
          </ac:spMkLst>
        </pc:spChg>
        <pc:spChg chg="add del">
          <ac:chgData name="Luidéo De Rochefort" userId="d3130658c21d2d5c" providerId="LiveId" clId="{A92E68B3-F106-4441-9DFA-FECAA1FF04AB}" dt="2021-06-16T09:22:53.913" v="84" actId="26606"/>
          <ac:spMkLst>
            <pc:docMk/>
            <pc:sldMk cId="2110402156" sldId="257"/>
            <ac:spMk id="36" creationId="{E5ADB140-E61F-4DA4-A342-F5EF70772D7A}"/>
          </ac:spMkLst>
        </pc:spChg>
        <pc:spChg chg="add del">
          <ac:chgData name="Luidéo De Rochefort" userId="d3130658c21d2d5c" providerId="LiveId" clId="{A92E68B3-F106-4441-9DFA-FECAA1FF04AB}" dt="2021-06-16T09:22:55.033" v="86" actId="26606"/>
          <ac:spMkLst>
            <pc:docMk/>
            <pc:sldMk cId="2110402156" sldId="257"/>
            <ac:spMk id="39" creationId="{056824CE-083D-4ED5-94A5-655345BBE75E}"/>
          </ac:spMkLst>
        </pc:spChg>
        <pc:spChg chg="add del">
          <ac:chgData name="Luidéo De Rochefort" userId="d3130658c21d2d5c" providerId="LiveId" clId="{A92E68B3-F106-4441-9DFA-FECAA1FF04AB}" dt="2021-06-16T09:22:55.033" v="86" actId="26606"/>
          <ac:spMkLst>
            <pc:docMk/>
            <pc:sldMk cId="2110402156" sldId="257"/>
            <ac:spMk id="40" creationId="{0785D83B-2124-40CD-9E29-811BC2B7CE64}"/>
          </ac:spMkLst>
        </pc:spChg>
        <pc:spChg chg="add del">
          <ac:chgData name="Luidéo De Rochefort" userId="d3130658c21d2d5c" providerId="LiveId" clId="{A92E68B3-F106-4441-9DFA-FECAA1FF04AB}" dt="2021-06-16T09:22:55.425" v="88" actId="26606"/>
          <ac:spMkLst>
            <pc:docMk/>
            <pc:sldMk cId="2110402156" sldId="257"/>
            <ac:spMk id="43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3:11.730" v="109" actId="26606"/>
          <ac:spMkLst>
            <pc:docMk/>
            <pc:sldMk cId="2110402156" sldId="257"/>
            <ac:spMk id="48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3:08.597" v="100" actId="26606"/>
          <ac:spMkLst>
            <pc:docMk/>
            <pc:sldMk cId="2110402156" sldId="257"/>
            <ac:spMk id="55" creationId="{C3DB5541-D156-4B14-AD5E-D54317AEA0D2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6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7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8" creationId="{3960A255-5D7F-455B-9869-0536C927E47D}"/>
          </ac:spMkLst>
        </pc:spChg>
        <pc:spChg chg="add del">
          <ac:chgData name="Luidéo De Rochefort" userId="d3130658c21d2d5c" providerId="LiveId" clId="{A92E68B3-F106-4441-9DFA-FECAA1FF04AB}" dt="2021-06-16T09:23:07.598" v="98" actId="26606"/>
          <ac:spMkLst>
            <pc:docMk/>
            <pc:sldMk cId="2110402156" sldId="257"/>
            <ac:spMk id="59" creationId="{4D591EF1-2E77-41EC-A8E0-D96648833D33}"/>
          </ac:spMkLst>
        </pc:spChg>
        <pc:spChg chg="add del">
          <ac:chgData name="Luidéo De Rochefort" userId="d3130658c21d2d5c" providerId="LiveId" clId="{A92E68B3-F106-4441-9DFA-FECAA1FF04AB}" dt="2021-06-16T09:23:08.597" v="100" actId="26606"/>
          <ac:spMkLst>
            <pc:docMk/>
            <pc:sldMk cId="2110402156" sldId="257"/>
            <ac:spMk id="62" creationId="{1425B494-7EBC-49BB-B941-CDD9B7042FBD}"/>
          </ac:spMkLst>
        </pc:spChg>
        <pc:spChg chg="add del">
          <ac:chgData name="Luidéo De Rochefort" userId="d3130658c21d2d5c" providerId="LiveId" clId="{A92E68B3-F106-4441-9DFA-FECAA1FF04AB}" dt="2021-06-16T09:27:09.283" v="178" actId="26606"/>
          <ac:spMkLst>
            <pc:docMk/>
            <pc:sldMk cId="2110402156" sldId="257"/>
            <ac:spMk id="75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09.283" v="178" actId="26606"/>
          <ac:spMkLst>
            <pc:docMk/>
            <pc:sldMk cId="2110402156" sldId="257"/>
            <ac:spMk id="76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12.004" v="186" actId="26606"/>
          <ac:spMkLst>
            <pc:docMk/>
            <pc:sldMk cId="2110402156" sldId="257"/>
            <ac:spMk id="77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6:00.827" v="166" actId="26606"/>
          <ac:spMkLst>
            <pc:docMk/>
            <pc:sldMk cId="2110402156" sldId="257"/>
            <ac:spMk id="78" creationId="{C00B7870-F8C3-4967-890D-9D7F2E812EDA}"/>
          </ac:spMkLst>
        </pc:spChg>
        <pc:spChg chg="add del">
          <ac:chgData name="Luidéo De Rochefort" userId="d3130658c21d2d5c" providerId="LiveId" clId="{A92E68B3-F106-4441-9DFA-FECAA1FF04AB}" dt="2021-06-16T09:27:12.004" v="186" actId="26606"/>
          <ac:spMkLst>
            <pc:docMk/>
            <pc:sldMk cId="2110402156" sldId="257"/>
            <ac:spMk id="79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6:00.827" v="166" actId="26606"/>
          <ac:spMkLst>
            <pc:docMk/>
            <pc:sldMk cId="2110402156" sldId="257"/>
            <ac:spMk id="80" creationId="{E31D8EB1-44BE-43FB-83AD-FBA9CA64FD06}"/>
          </ac:spMkLst>
        </pc:spChg>
        <pc:spChg chg="add del">
          <ac:chgData name="Luidéo De Rochefort" userId="d3130658c21d2d5c" providerId="LiveId" clId="{A92E68B3-F106-4441-9DFA-FECAA1FF04AB}" dt="2021-06-16T09:26:02.841" v="168" actId="26606"/>
          <ac:spMkLst>
            <pc:docMk/>
            <pc:sldMk cId="2110402156" sldId="257"/>
            <ac:spMk id="8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10.013" v="180" actId="26606"/>
          <ac:spMkLst>
            <pc:docMk/>
            <pc:sldMk cId="2110402156" sldId="257"/>
            <ac:spMk id="86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04.353" v="170" actId="26606"/>
          <ac:spMkLst>
            <pc:docMk/>
            <pc:sldMk cId="2110402156" sldId="257"/>
            <ac:spMk id="87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04.353" v="170" actId="26606"/>
          <ac:spMkLst>
            <pc:docMk/>
            <pc:sldMk cId="2110402156" sldId="257"/>
            <ac:spMk id="88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27:04.353" v="170" actId="26606"/>
          <ac:spMkLst>
            <pc:docMk/>
            <pc:sldMk cId="2110402156" sldId="257"/>
            <ac:spMk id="89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27:10.013" v="180" actId="26606"/>
          <ac:spMkLst>
            <pc:docMk/>
            <pc:sldMk cId="2110402156" sldId="257"/>
            <ac:spMk id="90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10.505" v="182" actId="26606"/>
          <ac:spMkLst>
            <pc:docMk/>
            <pc:sldMk cId="2110402156" sldId="257"/>
            <ac:spMk id="96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10.505" v="182" actId="26606"/>
          <ac:spMkLst>
            <pc:docMk/>
            <pc:sldMk cId="2110402156" sldId="257"/>
            <ac:spMk id="97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12.925" v="188" actId="26606"/>
          <ac:spMkLst>
            <pc:docMk/>
            <pc:sldMk cId="2110402156" sldId="257"/>
            <ac:spMk id="10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12.925" v="188" actId="26606"/>
          <ac:spMkLst>
            <pc:docMk/>
            <pc:sldMk cId="2110402156" sldId="257"/>
            <ac:spMk id="105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111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51.581" v="198" actId="26606"/>
          <ac:spMkLst>
            <pc:docMk/>
            <pc:sldMk cId="2110402156" sldId="257"/>
            <ac:spMk id="112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45.662" v="191" actId="26606"/>
          <ac:spMkLst>
            <pc:docMk/>
            <pc:sldMk cId="2110402156" sldId="257"/>
            <ac:spMk id="121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45.662" v="191" actId="26606"/>
          <ac:spMkLst>
            <pc:docMk/>
            <pc:sldMk cId="2110402156" sldId="257"/>
            <ac:spMk id="123" creationId="{FC8E1F57-C485-4616-AC2C-9D68B15F8603}"/>
          </ac:spMkLst>
        </pc:spChg>
        <pc:spChg chg="add del">
          <ac:chgData name="Luidéo De Rochefort" userId="d3130658c21d2d5c" providerId="LiveId" clId="{A92E68B3-F106-4441-9DFA-FECAA1FF04AB}" dt="2021-06-16T09:27:47.905" v="193" actId="26606"/>
          <ac:spMkLst>
            <pc:docMk/>
            <pc:sldMk cId="2110402156" sldId="257"/>
            <ac:spMk id="130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47.905" v="193" actId="26606"/>
          <ac:spMkLst>
            <pc:docMk/>
            <pc:sldMk cId="2110402156" sldId="257"/>
            <ac:spMk id="131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27:47.905" v="193" actId="26606"/>
          <ac:spMkLst>
            <pc:docMk/>
            <pc:sldMk cId="2110402156" sldId="257"/>
            <ac:spMk id="132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27:50.509" v="195" actId="26606"/>
          <ac:spMkLst>
            <pc:docMk/>
            <pc:sldMk cId="2110402156" sldId="257"/>
            <ac:spMk id="13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27:50.509" v="195" actId="26606"/>
          <ac:spMkLst>
            <pc:docMk/>
            <pc:sldMk cId="2110402156" sldId="257"/>
            <ac:spMk id="135" creationId="{FC8E1F57-C485-4616-AC2C-9D68B15F8603}"/>
          </ac:spMkLst>
        </pc:spChg>
        <pc:grpChg chg="add del">
          <ac:chgData name="Luidéo De Rochefort" userId="d3130658c21d2d5c" providerId="LiveId" clId="{A92E68B3-F106-4441-9DFA-FECAA1FF04AB}" dt="2021-06-16T09:27:12.004" v="186" actId="26606"/>
          <ac:grpSpMkLst>
            <pc:docMk/>
            <pc:sldMk cId="2110402156" sldId="257"/>
            <ac:grpSpMk id="81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09.283" v="178" actId="26606"/>
          <ac:grpSpMkLst>
            <pc:docMk/>
            <pc:sldMk cId="2110402156" sldId="257"/>
            <ac:grpSpMk id="82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6:02.841" v="168" actId="26606"/>
          <ac:grpSpMkLst>
            <pc:docMk/>
            <pc:sldMk cId="2110402156" sldId="257"/>
            <ac:grpSpMk id="85" creationId="{F2D81B91-66E8-40A0-9D19-CE9825065599}"/>
          </ac:grpSpMkLst>
        </pc:grpChg>
        <pc:grpChg chg="add del">
          <ac:chgData name="Luidéo De Rochefort" userId="d3130658c21d2d5c" providerId="LiveId" clId="{A92E68B3-F106-4441-9DFA-FECAA1FF04AB}" dt="2021-06-16T09:27:10.013" v="180" actId="26606"/>
          <ac:grpSpMkLst>
            <pc:docMk/>
            <pc:sldMk cId="2110402156" sldId="257"/>
            <ac:grpSpMk id="91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10.505" v="182" actId="26606"/>
          <ac:grpSpMkLst>
            <pc:docMk/>
            <pc:sldMk cId="2110402156" sldId="257"/>
            <ac:grpSpMk id="98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12.925" v="188" actId="26606"/>
          <ac:grpSpMkLst>
            <pc:docMk/>
            <pc:sldMk cId="2110402156" sldId="257"/>
            <ac:grpSpMk id="106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51.581" v="198" actId="26606"/>
          <ac:grpSpMkLst>
            <pc:docMk/>
            <pc:sldMk cId="2110402156" sldId="257"/>
            <ac:grpSpMk id="113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45.662" v="191" actId="26606"/>
          <ac:grpSpMkLst>
            <pc:docMk/>
            <pc:sldMk cId="2110402156" sldId="257"/>
            <ac:grpSpMk id="125" creationId="{FADEB545-5434-4CBC-9EA1-61C6A7118FD9}"/>
          </ac:grpSpMkLst>
        </pc:grpChg>
        <pc:grpChg chg="add del">
          <ac:chgData name="Luidéo De Rochefort" userId="d3130658c21d2d5c" providerId="LiveId" clId="{A92E68B3-F106-4441-9DFA-FECAA1FF04AB}" dt="2021-06-16T09:27:50.509" v="195" actId="26606"/>
          <ac:grpSpMkLst>
            <pc:docMk/>
            <pc:sldMk cId="2110402156" sldId="257"/>
            <ac:grpSpMk id="136" creationId="{FADEB545-5434-4CBC-9EA1-61C6A7118FD9}"/>
          </ac:grpSpMkLst>
        </pc:grpChg>
        <pc:graphicFrameChg chg="add del mod ord modGraphic">
          <ac:chgData name="Luidéo De Rochefort" userId="d3130658c21d2d5c" providerId="LiveId" clId="{A92E68B3-F106-4441-9DFA-FECAA1FF04AB}" dt="2021-06-16T09:22:56.093" v="91" actId="26606"/>
          <ac:graphicFrameMkLst>
            <pc:docMk/>
            <pc:sldMk cId="2110402156" sldId="257"/>
            <ac:graphicFrameMk id="4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3.346" v="82" actId="26606"/>
          <ac:graphicFrameMkLst>
            <pc:docMk/>
            <pc:sldMk cId="2110402156" sldId="257"/>
            <ac:graphicFrameMk id="32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3.913" v="84" actId="26606"/>
          <ac:graphicFrameMkLst>
            <pc:docMk/>
            <pc:sldMk cId="2110402156" sldId="257"/>
            <ac:graphicFrameMk id="37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5.033" v="86" actId="26606"/>
          <ac:graphicFrameMkLst>
            <pc:docMk/>
            <pc:sldMk cId="2110402156" sldId="257"/>
            <ac:graphicFrameMk id="41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5.425" v="88" actId="26606"/>
          <ac:graphicFrameMkLst>
            <pc:docMk/>
            <pc:sldMk cId="2110402156" sldId="257"/>
            <ac:graphicFrameMk id="44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2:56.089" v="90" actId="26606"/>
          <ac:graphicFrameMkLst>
            <pc:docMk/>
            <pc:sldMk cId="2110402156" sldId="257"/>
            <ac:graphicFrameMk id="46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1.730" v="109" actId="26606"/>
          <ac:graphicFrameMkLst>
            <pc:docMk/>
            <pc:sldMk cId="2110402156" sldId="257"/>
            <ac:graphicFrameMk id="49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5.542" v="94" actId="26606"/>
          <ac:graphicFrameMkLst>
            <pc:docMk/>
            <pc:sldMk cId="2110402156" sldId="257"/>
            <ac:graphicFrameMk id="52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7.056" v="96" actId="26606"/>
          <ac:graphicFrameMkLst>
            <pc:docMk/>
            <pc:sldMk cId="2110402156" sldId="257"/>
            <ac:graphicFrameMk id="54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7.598" v="98" actId="26606"/>
          <ac:graphicFrameMkLst>
            <pc:docMk/>
            <pc:sldMk cId="2110402156" sldId="257"/>
            <ac:graphicFrameMk id="60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8.597" v="100" actId="26606"/>
          <ac:graphicFrameMkLst>
            <pc:docMk/>
            <pc:sldMk cId="2110402156" sldId="257"/>
            <ac:graphicFrameMk id="63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09.886" v="102" actId="26606"/>
          <ac:graphicFrameMkLst>
            <pc:docMk/>
            <pc:sldMk cId="2110402156" sldId="257"/>
            <ac:graphicFrameMk id="65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0.382" v="104" actId="26606"/>
          <ac:graphicFrameMkLst>
            <pc:docMk/>
            <pc:sldMk cId="2110402156" sldId="257"/>
            <ac:graphicFrameMk id="67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1.061" v="106" actId="26606"/>
          <ac:graphicFrameMkLst>
            <pc:docMk/>
            <pc:sldMk cId="2110402156" sldId="257"/>
            <ac:graphicFrameMk id="69" creationId="{2A99B0A9-74A3-0945-BB0A-8C06802C91EB}"/>
          </ac:graphicFrameMkLst>
        </pc:graphicFrameChg>
        <pc:graphicFrameChg chg="add del">
          <ac:chgData name="Luidéo De Rochefort" userId="d3130658c21d2d5c" providerId="LiveId" clId="{A92E68B3-F106-4441-9DFA-FECAA1FF04AB}" dt="2021-06-16T09:23:11.727" v="108" actId="26606"/>
          <ac:graphicFrameMkLst>
            <pc:docMk/>
            <pc:sldMk cId="2110402156" sldId="257"/>
            <ac:graphicFrameMk id="71" creationId="{2A99B0A9-74A3-0945-BB0A-8C06802C91EB}"/>
          </ac:graphicFrameMkLst>
        </pc:graphicFrameChg>
        <pc:graphicFrameChg chg="add mod modGraphic">
          <ac:chgData name="Luidéo De Rochefort" userId="d3130658c21d2d5c" providerId="LiveId" clId="{A92E68B3-F106-4441-9DFA-FECAA1FF04AB}" dt="2021-06-16T09:27:51.581" v="198" actId="26606"/>
          <ac:graphicFrameMkLst>
            <pc:docMk/>
            <pc:sldMk cId="2110402156" sldId="257"/>
            <ac:graphicFrameMk id="73" creationId="{2A99B0A9-74A3-0945-BB0A-8C06802C91EB}"/>
          </ac:graphicFrameMkLst>
        </pc:graphicFrameChg>
        <pc:picChg chg="add del">
          <ac:chgData name="Luidéo De Rochefort" userId="d3130658c21d2d5c" providerId="LiveId" clId="{A92E68B3-F106-4441-9DFA-FECAA1FF04AB}" dt="2021-06-16T09:22:06.985" v="59" actId="26606"/>
          <ac:picMkLst>
            <pc:docMk/>
            <pc:sldMk cId="2110402156" sldId="257"/>
            <ac:picMk id="16" creationId="{01C3CE7E-C09F-4DAB-A9B8-00CB40334B33}"/>
          </ac:picMkLst>
        </pc:picChg>
        <pc:picChg chg="add del">
          <ac:chgData name="Luidéo De Rochefort" userId="d3130658c21d2d5c" providerId="LiveId" clId="{A92E68B3-F106-4441-9DFA-FECAA1FF04AB}" dt="2021-06-16T09:22:18.202" v="67" actId="26606"/>
          <ac:picMkLst>
            <pc:docMk/>
            <pc:sldMk cId="2110402156" sldId="257"/>
            <ac:picMk id="30" creationId="{01C3CE7E-C09F-4DAB-A9B8-00CB40334B33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25:45.392" v="164" actId="1076"/>
        <pc:sldMkLst>
          <pc:docMk/>
          <pc:sldMk cId="339349113" sldId="258"/>
        </pc:sldMkLst>
        <pc:spChg chg="mod or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2" creationId="{96E56B54-4BEC-B048-AB82-07B4CAA7BEF0}"/>
          </ac:spMkLst>
        </pc:spChg>
        <pc:spChg chg="mod">
          <ac:chgData name="Luidéo De Rochefort" userId="d3130658c21d2d5c" providerId="LiveId" clId="{A92E68B3-F106-4441-9DFA-FECAA1FF04AB}" dt="2021-06-16T09:25:37.815" v="162" actId="1076"/>
          <ac:spMkLst>
            <pc:docMk/>
            <pc:sldMk cId="339349113" sldId="258"/>
            <ac:spMk id="6" creationId="{118E5508-B53C-7142-AF4F-42FC3A1EBD51}"/>
          </ac:spMkLst>
        </pc:spChg>
        <pc:spChg chg="mod or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7" creationId="{5C4A5A02-38FB-CA4C-9125-32AEE549345A}"/>
          </ac:spMkLst>
        </pc:spChg>
        <pc:spChg chg="mod">
          <ac:chgData name="Luidéo De Rochefort" userId="d3130658c21d2d5c" providerId="LiveId" clId="{A92E68B3-F106-4441-9DFA-FECAA1FF04AB}" dt="2021-06-16T09:25:45.392" v="164" actId="1076"/>
          <ac:spMkLst>
            <pc:docMk/>
            <pc:sldMk cId="339349113" sldId="258"/>
            <ac:spMk id="8" creationId="{B9C3D842-F0A2-374F-B265-2B554C095586}"/>
          </ac:spMkLst>
        </pc:spChg>
        <pc:spChg chg="mod or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9" creationId="{821C4B13-CC6B-0E4D-96B5-A3B802D95E76}"/>
          </ac:spMkLst>
        </pc:spChg>
        <pc:spChg chg="mo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10" creationId="{143EB68E-35CC-C04F-B0A1-531A72E0CA14}"/>
          </ac:spMkLst>
        </pc:spChg>
        <pc:spChg chg="add del">
          <ac:chgData name="Luidéo De Rochefort" userId="d3130658c21d2d5c" providerId="LiveId" clId="{A92E68B3-F106-4441-9DFA-FECAA1FF04AB}" dt="2021-06-16T09:23:45.032" v="117" actId="26606"/>
          <ac:spMkLst>
            <pc:docMk/>
            <pc:sldMk cId="339349113" sldId="258"/>
            <ac:spMk id="73" creationId="{785CAC15-3286-4EDF-BFCC-8ABD4A6C08A2}"/>
          </ac:spMkLst>
        </pc:spChg>
        <pc:spChg chg="add del">
          <ac:chgData name="Luidéo De Rochefort" userId="d3130658c21d2d5c" providerId="LiveId" clId="{A92E68B3-F106-4441-9DFA-FECAA1FF04AB}" dt="2021-06-16T09:23:40.752" v="113" actId="26606"/>
          <ac:spMkLst>
            <pc:docMk/>
            <pc:sldMk cId="339349113" sldId="258"/>
            <ac:spMk id="75" creationId="{A1DFCBE5-52C1-48A9-89CF-E7D68CCA1620}"/>
          </ac:spMkLst>
        </pc:spChg>
        <pc:spChg chg="add del">
          <ac:chgData name="Luidéo De Rochefort" userId="d3130658c21d2d5c" providerId="LiveId" clId="{A92E68B3-F106-4441-9DFA-FECAA1FF04AB}" dt="2021-06-16T09:23:40.752" v="113" actId="26606"/>
          <ac:spMkLst>
            <pc:docMk/>
            <pc:sldMk cId="339349113" sldId="258"/>
            <ac:spMk id="77" creationId="{06AB74CA-E76D-4922-91FE-A4AAF0487CE8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79" creationId="{B300EC78-2011-4A4E-9292-F8741539BE18}"/>
          </ac:spMkLst>
        </pc:spChg>
        <pc:spChg chg="add del">
          <ac:chgData name="Luidéo De Rochefort" userId="d3130658c21d2d5c" providerId="LiveId" clId="{A92E68B3-F106-4441-9DFA-FECAA1FF04AB}" dt="2021-06-16T09:24:29.124" v="128" actId="26606"/>
          <ac:spMkLst>
            <pc:docMk/>
            <pc:sldMk cId="339349113" sldId="258"/>
            <ac:spMk id="100" creationId="{64ADB620-3CD6-4600-99FE-69F2E0CDAE27}"/>
          </ac:spMkLst>
        </pc:spChg>
        <pc:spChg chg="add del">
          <ac:chgData name="Luidéo De Rochefort" userId="d3130658c21d2d5c" providerId="LiveId" clId="{A92E68B3-F106-4441-9DFA-FECAA1FF04AB}" dt="2021-06-16T09:24:30.451" v="130" actId="26606"/>
          <ac:spMkLst>
            <pc:docMk/>
            <pc:sldMk cId="339349113" sldId="258"/>
            <ac:spMk id="102" creationId="{B48BE8E5-C0F4-4C06-9B14-3DD8C03838B3}"/>
          </ac:spMkLst>
        </pc:spChg>
        <pc:spChg chg="add del">
          <ac:chgData name="Luidéo De Rochefort" userId="d3130658c21d2d5c" providerId="LiveId" clId="{A92E68B3-F106-4441-9DFA-FECAA1FF04AB}" dt="2021-06-16T09:24:40.819" v="136" actId="26606"/>
          <ac:spMkLst>
            <pc:docMk/>
            <pc:sldMk cId="339349113" sldId="258"/>
            <ac:spMk id="104" creationId="{AEAC84A3-6238-4BAD-92EF-D7746EE4A097}"/>
          </ac:spMkLst>
        </pc:spChg>
        <pc:spChg chg="ad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1030" creationId="{785CAC15-3286-4EDF-BFCC-8ABD4A6C08A2}"/>
          </ac:spMkLst>
        </pc:spChg>
        <pc:spChg chg="add">
          <ac:chgData name="Luidéo De Rochefort" userId="d3130658c21d2d5c" providerId="LiveId" clId="{A92E68B3-F106-4441-9DFA-FECAA1FF04AB}" dt="2021-06-16T09:25:17.672" v="158" actId="26606"/>
          <ac:spMkLst>
            <pc:docMk/>
            <pc:sldMk cId="339349113" sldId="258"/>
            <ac:spMk id="1031" creationId="{27C8FC7F-7C7F-491C-9FCA-6BCC885DA7BF}"/>
          </ac:spMkLst>
        </pc:spChg>
        <pc:spChg chg="add del">
          <ac:chgData name="Luidéo De Rochefort" userId="d3130658c21d2d5c" providerId="LiveId" clId="{A92E68B3-F106-4441-9DFA-FECAA1FF04AB}" dt="2021-06-16T09:23:37.080" v="111" actId="26606"/>
          <ac:spMkLst>
            <pc:docMk/>
            <pc:sldMk cId="339349113" sldId="258"/>
            <ac:spMk id="1032" creationId="{1C5B1EA0-D295-4694-B523-EE551E03851A}"/>
          </ac:spMkLst>
        </pc:spChg>
        <pc:spChg chg="add del">
          <ac:chgData name="Luidéo De Rochefort" userId="d3130658c21d2d5c" providerId="LiveId" clId="{A92E68B3-F106-4441-9DFA-FECAA1FF04AB}" dt="2021-06-16T09:23:40.752" v="113" actId="26606"/>
          <ac:spMkLst>
            <pc:docMk/>
            <pc:sldMk cId="339349113" sldId="258"/>
            <ac:spMk id="1034" creationId="{724F9F9A-ABFE-4C5F-B840-DA75DB4D2A67}"/>
          </ac:spMkLst>
        </pc:spChg>
        <pc:spChg chg="add del">
          <ac:chgData name="Luidéo De Rochefort" userId="d3130658c21d2d5c" providerId="LiveId" clId="{A92E68B3-F106-4441-9DFA-FECAA1FF04AB}" dt="2021-06-16T09:23:43.705" v="115" actId="26606"/>
          <ac:spMkLst>
            <pc:docMk/>
            <pc:sldMk cId="339349113" sldId="258"/>
            <ac:spMk id="1036" creationId="{5940F547-7206-4401-94FB-F8421915D8B8}"/>
          </ac:spMkLst>
        </pc:spChg>
        <pc:spChg chg="add del">
          <ac:chgData name="Luidéo De Rochefort" userId="d3130658c21d2d5c" providerId="LiveId" clId="{A92E68B3-F106-4441-9DFA-FECAA1FF04AB}" dt="2021-06-16T09:23:43.705" v="115" actId="26606"/>
          <ac:spMkLst>
            <pc:docMk/>
            <pc:sldMk cId="339349113" sldId="258"/>
            <ac:spMk id="1037" creationId="{B86A5328-80C8-4B35-ACC6-61BA4B26D3CC}"/>
          </ac:spMkLst>
        </pc:spChg>
        <pc:spChg chg="add del">
          <ac:chgData name="Luidéo De Rochefort" userId="d3130658c21d2d5c" providerId="LiveId" clId="{A92E68B3-F106-4441-9DFA-FECAA1FF04AB}" dt="2021-06-16T09:23:45.032" v="117" actId="26606"/>
          <ac:spMkLst>
            <pc:docMk/>
            <pc:sldMk cId="339349113" sldId="258"/>
            <ac:spMk id="1039" creationId="{39F1F689-BD84-4BD2-A649-49737071392C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2" creationId="{E158B155-2870-4844-B295-BF04F38497F2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3" creationId="{8EC6859F-6DE0-454C-AF7C-3CEC5E54120D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4" creationId="{FAC7A25F-B44C-4F19-AC44-05A2B3C63622}"/>
          </ac:spMkLst>
        </pc:spChg>
        <pc:spChg chg="add del">
          <ac:chgData name="Luidéo De Rochefort" userId="d3130658c21d2d5c" providerId="LiveId" clId="{A92E68B3-F106-4441-9DFA-FECAA1FF04AB}" dt="2021-06-16T09:23:46.159" v="119" actId="26606"/>
          <ac:spMkLst>
            <pc:docMk/>
            <pc:sldMk cId="339349113" sldId="258"/>
            <ac:spMk id="1045" creationId="{B54A185E-16AF-4E1A-9E7F-1414E2A34920}"/>
          </ac:spMkLst>
        </pc:spChg>
        <pc:spChg chg="add del">
          <ac:chgData name="Luidéo De Rochefort" userId="d3130658c21d2d5c" providerId="LiveId" clId="{A92E68B3-F106-4441-9DFA-FECAA1FF04AB}" dt="2021-06-16T09:23:47.481" v="121" actId="26606"/>
          <ac:spMkLst>
            <pc:docMk/>
            <pc:sldMk cId="339349113" sldId="258"/>
            <ac:spMk id="1047" creationId="{7145976F-CA4E-4BCC-96F1-F2A6BF35E435}"/>
          </ac:spMkLst>
        </pc:spChg>
        <pc:spChg chg="add del">
          <ac:chgData name="Luidéo De Rochefort" userId="d3130658c21d2d5c" providerId="LiveId" clId="{A92E68B3-F106-4441-9DFA-FECAA1FF04AB}" dt="2021-06-16T09:23:48.345" v="123" actId="26606"/>
          <ac:spMkLst>
            <pc:docMk/>
            <pc:sldMk cId="339349113" sldId="258"/>
            <ac:spMk id="1049" creationId="{1C5B1EA0-D295-4694-B523-EE551E03851A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1051" creationId="{785CAC15-3286-4EDF-BFCC-8ABD4A6C08A2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1052" creationId="{C047760E-E06B-4B4A-B5B2-04642663BD4B}"/>
          </ac:spMkLst>
        </pc:spChg>
        <pc:spChg chg="add del">
          <ac:chgData name="Luidéo De Rochefort" userId="d3130658c21d2d5c" providerId="LiveId" clId="{A92E68B3-F106-4441-9DFA-FECAA1FF04AB}" dt="2021-06-16T09:23:49.575" v="125" actId="26606"/>
          <ac:spMkLst>
            <pc:docMk/>
            <pc:sldMk cId="339349113" sldId="258"/>
            <ac:spMk id="1053" creationId="{DBF0004D-E6DF-4732-8869-1F57DEC796BD}"/>
          </ac:spMkLst>
        </pc:spChg>
        <pc:spChg chg="add del mod">
          <ac:chgData name="Luidéo De Rochefort" userId="d3130658c21d2d5c" providerId="LiveId" clId="{A92E68B3-F106-4441-9DFA-FECAA1FF04AB}" dt="2021-06-16T09:25:06.664" v="157" actId="26606"/>
          <ac:spMkLst>
            <pc:docMk/>
            <pc:sldMk cId="339349113" sldId="258"/>
            <ac:spMk id="1055" creationId="{7145976F-CA4E-4BCC-96F1-F2A6BF35E435}"/>
          </ac:spMkLst>
        </pc:spChg>
        <pc:spChg chg="add del">
          <ac:chgData name="Luidéo De Rochefort" userId="d3130658c21d2d5c" providerId="LiveId" clId="{A92E68B3-F106-4441-9DFA-FECAA1FF04AB}" dt="2021-06-16T09:24:30.451" v="130" actId="26606"/>
          <ac:spMkLst>
            <pc:docMk/>
            <pc:sldMk cId="339349113" sldId="258"/>
            <ac:spMk id="1057" creationId="{2BDEF1B6-CABC-4FE5-BBB0-98BACFAB07E1}"/>
          </ac:spMkLst>
        </pc:spChg>
        <pc:spChg chg="add del">
          <ac:chgData name="Luidéo De Rochefort" userId="d3130658c21d2d5c" providerId="LiveId" clId="{A92E68B3-F106-4441-9DFA-FECAA1FF04AB}" dt="2021-06-16T09:25:01.793" v="150" actId="26606"/>
          <ac:spMkLst>
            <pc:docMk/>
            <pc:sldMk cId="339349113" sldId="258"/>
            <ac:spMk id="1058" creationId="{1D996364-1340-4EE4-B174-E33542A33B34}"/>
          </ac:spMkLst>
        </pc:spChg>
        <pc:spChg chg="add del">
          <ac:chgData name="Luidéo De Rochefort" userId="d3130658c21d2d5c" providerId="LiveId" clId="{A92E68B3-F106-4441-9DFA-FECAA1FF04AB}" dt="2021-06-16T09:24:32.531" v="132" actId="26606"/>
          <ac:spMkLst>
            <pc:docMk/>
            <pc:sldMk cId="339349113" sldId="258"/>
            <ac:spMk id="1059" creationId="{5940F547-7206-4401-94FB-F8421915D8B8}"/>
          </ac:spMkLst>
        </pc:spChg>
        <pc:spChg chg="add del">
          <ac:chgData name="Luidéo De Rochefort" userId="d3130658c21d2d5c" providerId="LiveId" clId="{A92E68B3-F106-4441-9DFA-FECAA1FF04AB}" dt="2021-06-16T09:25:01.793" v="150" actId="26606"/>
          <ac:spMkLst>
            <pc:docMk/>
            <pc:sldMk cId="339349113" sldId="258"/>
            <ac:spMk id="1060" creationId="{8965892C-BF50-41A2-844F-64C2E1346BBF}"/>
          </ac:spMkLst>
        </pc:spChg>
        <pc:spChg chg="add del">
          <ac:chgData name="Luidéo De Rochefort" userId="d3130658c21d2d5c" providerId="LiveId" clId="{A92E68B3-F106-4441-9DFA-FECAA1FF04AB}" dt="2021-06-16T09:24:36.076" v="134" actId="26606"/>
          <ac:spMkLst>
            <pc:docMk/>
            <pc:sldMk cId="339349113" sldId="258"/>
            <ac:spMk id="1061" creationId="{24DFCA1B-EBDC-4E7D-A427-8ABCF48723C2}"/>
          </ac:spMkLst>
        </pc:spChg>
        <pc:spChg chg="add del">
          <ac:chgData name="Luidéo De Rochefort" userId="d3130658c21d2d5c" providerId="LiveId" clId="{A92E68B3-F106-4441-9DFA-FECAA1FF04AB}" dt="2021-06-16T09:24:36.076" v="134" actId="26606"/>
          <ac:spMkLst>
            <pc:docMk/>
            <pc:sldMk cId="339349113" sldId="258"/>
            <ac:spMk id="1062" creationId="{685C60B6-0810-4355-895B-4513096D38DD}"/>
          </ac:spMkLst>
        </pc:spChg>
        <pc:spChg chg="add del">
          <ac:chgData name="Luidéo De Rochefort" userId="d3130658c21d2d5c" providerId="LiveId" clId="{A92E68B3-F106-4441-9DFA-FECAA1FF04AB}" dt="2021-06-16T09:25:02.937" v="152" actId="26606"/>
          <ac:spMkLst>
            <pc:docMk/>
            <pc:sldMk cId="339349113" sldId="258"/>
            <ac:spMk id="1063" creationId="{E158B155-2870-4844-B295-BF04F38497F2}"/>
          </ac:spMkLst>
        </pc:spChg>
        <pc:spChg chg="add del">
          <ac:chgData name="Luidéo De Rochefort" userId="d3130658c21d2d5c" providerId="LiveId" clId="{A92E68B3-F106-4441-9DFA-FECAA1FF04AB}" dt="2021-06-16T09:24:40.819" v="136" actId="26606"/>
          <ac:spMkLst>
            <pc:docMk/>
            <pc:sldMk cId="339349113" sldId="258"/>
            <ac:spMk id="1064" creationId="{4DDFE9F7-C936-4F4C-9EF6-679F30903637}"/>
          </ac:spMkLst>
        </pc:spChg>
        <pc:spChg chg="add del">
          <ac:chgData name="Luidéo De Rochefort" userId="d3130658c21d2d5c" providerId="LiveId" clId="{A92E68B3-F106-4441-9DFA-FECAA1FF04AB}" dt="2021-06-16T09:24:40.819" v="136" actId="26606"/>
          <ac:spMkLst>
            <pc:docMk/>
            <pc:sldMk cId="339349113" sldId="258"/>
            <ac:spMk id="1065" creationId="{83F36C5B-9ECA-4480-ABF2-496C48A49F0C}"/>
          </ac:spMkLst>
        </pc:spChg>
        <pc:spChg chg="add del">
          <ac:chgData name="Luidéo De Rochefort" userId="d3130658c21d2d5c" providerId="LiveId" clId="{A92E68B3-F106-4441-9DFA-FECAA1FF04AB}" dt="2021-06-16T09:25:02.937" v="152" actId="26606"/>
          <ac:spMkLst>
            <pc:docMk/>
            <pc:sldMk cId="339349113" sldId="258"/>
            <ac:spMk id="1066" creationId="{8EC6859F-6DE0-454C-AF7C-3CEC5E54120D}"/>
          </ac:spMkLst>
        </pc:spChg>
        <pc:spChg chg="add del">
          <ac:chgData name="Luidéo De Rochefort" userId="d3130658c21d2d5c" providerId="LiveId" clId="{A92E68B3-F106-4441-9DFA-FECAA1FF04AB}" dt="2021-06-16T09:24:48.250" v="138" actId="26606"/>
          <ac:spMkLst>
            <pc:docMk/>
            <pc:sldMk cId="339349113" sldId="258"/>
            <ac:spMk id="1067" creationId="{44223E8C-E21D-4649-B5CC-7550031D2540}"/>
          </ac:spMkLst>
        </pc:spChg>
        <pc:spChg chg="add del">
          <ac:chgData name="Luidéo De Rochefort" userId="d3130658c21d2d5c" providerId="LiveId" clId="{A92E68B3-F106-4441-9DFA-FECAA1FF04AB}" dt="2021-06-16T09:24:48.250" v="138" actId="26606"/>
          <ac:spMkLst>
            <pc:docMk/>
            <pc:sldMk cId="339349113" sldId="258"/>
            <ac:spMk id="1068" creationId="{6809F581-2067-4B09-9455-6953906EFFC1}"/>
          </ac:spMkLst>
        </pc:spChg>
        <pc:spChg chg="add del">
          <ac:chgData name="Luidéo De Rochefort" userId="d3130658c21d2d5c" providerId="LiveId" clId="{A92E68B3-F106-4441-9DFA-FECAA1FF04AB}" dt="2021-06-16T09:24:48.250" v="138" actId="26606"/>
          <ac:spMkLst>
            <pc:docMk/>
            <pc:sldMk cId="339349113" sldId="258"/>
            <ac:spMk id="1069" creationId="{A157E0F5-9288-4A63-B919-70D61141F1C4}"/>
          </ac:spMkLst>
        </pc:spChg>
        <pc:spChg chg="add del">
          <ac:chgData name="Luidéo De Rochefort" userId="d3130658c21d2d5c" providerId="LiveId" clId="{A92E68B3-F106-4441-9DFA-FECAA1FF04AB}" dt="2021-06-16T09:25:02.937" v="152" actId="26606"/>
          <ac:spMkLst>
            <pc:docMk/>
            <pc:sldMk cId="339349113" sldId="258"/>
            <ac:spMk id="1070" creationId="{B54A185E-16AF-4E1A-9E7F-1414E2A34920}"/>
          </ac:spMkLst>
        </pc:spChg>
        <pc:spChg chg="add del">
          <ac:chgData name="Luidéo De Rochefort" userId="d3130658c21d2d5c" providerId="LiveId" clId="{A92E68B3-F106-4441-9DFA-FECAA1FF04AB}" dt="2021-06-16T09:24:52.449" v="140" actId="26606"/>
          <ac:spMkLst>
            <pc:docMk/>
            <pc:sldMk cId="339349113" sldId="258"/>
            <ac:spMk id="1071" creationId="{2D1720A9-DCEB-48CC-A314-129E5A48E024}"/>
          </ac:spMkLst>
        </pc:spChg>
        <pc:spChg chg="add del">
          <ac:chgData name="Luidéo De Rochefort" userId="d3130658c21d2d5c" providerId="LiveId" clId="{A92E68B3-F106-4441-9DFA-FECAA1FF04AB}" dt="2021-06-16T09:25:05.606" v="156" actId="26606"/>
          <ac:spMkLst>
            <pc:docMk/>
            <pc:sldMk cId="339349113" sldId="258"/>
            <ac:spMk id="1072" creationId="{1D996364-1340-4EE4-B174-E33542A33B34}"/>
          </ac:spMkLst>
        </pc:spChg>
        <pc:spChg chg="add del">
          <ac:chgData name="Luidéo De Rochefort" userId="d3130658c21d2d5c" providerId="LiveId" clId="{A92E68B3-F106-4441-9DFA-FECAA1FF04AB}" dt="2021-06-16T09:24:54.233" v="142" actId="26606"/>
          <ac:spMkLst>
            <pc:docMk/>
            <pc:sldMk cId="339349113" sldId="258"/>
            <ac:spMk id="1073" creationId="{598490DA-2A6A-48DE-914C-B395C9EFAB99}"/>
          </ac:spMkLst>
        </pc:spChg>
        <pc:spChg chg="add del">
          <ac:chgData name="Luidéo De Rochefort" userId="d3130658c21d2d5c" providerId="LiveId" clId="{A92E68B3-F106-4441-9DFA-FECAA1FF04AB}" dt="2021-06-16T09:25:05.606" v="156" actId="26606"/>
          <ac:spMkLst>
            <pc:docMk/>
            <pc:sldMk cId="339349113" sldId="258"/>
            <ac:spMk id="1074" creationId="{8965892C-BF50-41A2-844F-64C2E1346BBF}"/>
          </ac:spMkLst>
        </pc:spChg>
        <pc:spChg chg="add del">
          <ac:chgData name="Luidéo De Rochefort" userId="d3130658c21d2d5c" providerId="LiveId" clId="{A92E68B3-F106-4441-9DFA-FECAA1FF04AB}" dt="2021-06-16T09:24:57.497" v="144" actId="26606"/>
          <ac:spMkLst>
            <pc:docMk/>
            <pc:sldMk cId="339349113" sldId="258"/>
            <ac:spMk id="1075" creationId="{A1DFCBE5-52C1-48A9-89CF-E7D68CCA1620}"/>
          </ac:spMkLst>
        </pc:spChg>
        <pc:spChg chg="add del">
          <ac:chgData name="Luidéo De Rochefort" userId="d3130658c21d2d5c" providerId="LiveId" clId="{A92E68B3-F106-4441-9DFA-FECAA1FF04AB}" dt="2021-06-16T09:24:57.497" v="144" actId="26606"/>
          <ac:spMkLst>
            <pc:docMk/>
            <pc:sldMk cId="339349113" sldId="258"/>
            <ac:spMk id="1076" creationId="{06AB74CA-E76D-4922-91FE-A4AAF0487CE8}"/>
          </ac:spMkLst>
        </pc:spChg>
        <pc:spChg chg="add del">
          <ac:chgData name="Luidéo De Rochefort" userId="d3130658c21d2d5c" providerId="LiveId" clId="{A92E68B3-F106-4441-9DFA-FECAA1FF04AB}" dt="2021-06-16T09:24:58.569" v="146" actId="26606"/>
          <ac:spMkLst>
            <pc:docMk/>
            <pc:sldMk cId="339349113" sldId="258"/>
            <ac:spMk id="1078" creationId="{5940F547-7206-4401-94FB-F8421915D8B8}"/>
          </ac:spMkLst>
        </pc:spChg>
        <pc:grpChg chg="add del">
          <ac:chgData name="Luidéo De Rochefort" userId="d3130658c21d2d5c" providerId="LiveId" clId="{A92E68B3-F106-4441-9DFA-FECAA1FF04AB}" dt="2021-06-16T09:23:49.575" v="125" actId="26606"/>
          <ac:grpSpMkLst>
            <pc:docMk/>
            <pc:sldMk cId="339349113" sldId="258"/>
            <ac:grpSpMk id="81" creationId="{DE2DD4A6-DC96-421E-9E1C-7CD0D26814F8}"/>
          </ac:grpSpMkLst>
        </pc:grpChg>
        <pc:grpChg chg="add">
          <ac:chgData name="Luidéo De Rochefort" userId="d3130658c21d2d5c" providerId="LiveId" clId="{A92E68B3-F106-4441-9DFA-FECAA1FF04AB}" dt="2021-06-16T09:25:17.672" v="158" actId="26606"/>
          <ac:grpSpMkLst>
            <pc:docMk/>
            <pc:sldMk cId="339349113" sldId="258"/>
            <ac:grpSpMk id="1033" creationId="{69B70B65-7AC7-4119-A404-399617955BC9}"/>
          </ac:grpSpMkLst>
        </pc:grpChg>
        <pc:grpChg chg="add del">
          <ac:chgData name="Luidéo De Rochefort" userId="d3130658c21d2d5c" providerId="LiveId" clId="{A92E68B3-F106-4441-9DFA-FECAA1FF04AB}" dt="2021-06-16T09:23:45.032" v="117" actId="26606"/>
          <ac:grpSpMkLst>
            <pc:docMk/>
            <pc:sldMk cId="339349113" sldId="258"/>
            <ac:grpSpMk id="1040" creationId="{DE2DD4A6-DC96-421E-9E1C-7CD0D26814F8}"/>
          </ac:grpSpMkLst>
        </pc:grpChg>
        <pc:picChg chg="mod ord">
          <ac:chgData name="Luidéo De Rochefort" userId="d3130658c21d2d5c" providerId="LiveId" clId="{A92E68B3-F106-4441-9DFA-FECAA1FF04AB}" dt="2021-06-16T09:25:37.815" v="162" actId="1076"/>
          <ac:picMkLst>
            <pc:docMk/>
            <pc:sldMk cId="339349113" sldId="258"/>
            <ac:picMk id="5" creationId="{657E4D28-F8D2-D74B-A38F-DAEF32727BF2}"/>
          </ac:picMkLst>
        </pc:picChg>
        <pc:picChg chg="mod ord">
          <ac:chgData name="Luidéo De Rochefort" userId="d3130658c21d2d5c" providerId="LiveId" clId="{A92E68B3-F106-4441-9DFA-FECAA1FF04AB}" dt="2021-06-16T09:25:45.392" v="164" actId="1076"/>
          <ac:picMkLst>
            <pc:docMk/>
            <pc:sldMk cId="339349113" sldId="258"/>
            <ac:picMk id="1026" creationId="{02EE911C-ED9E-7642-8D43-8E488D03E6FF}"/>
          </ac:picMkLst>
        </pc:picChg>
        <pc:picChg chg="mod ord">
          <ac:chgData name="Luidéo De Rochefort" userId="d3130658c21d2d5c" providerId="LiveId" clId="{A92E68B3-F106-4441-9DFA-FECAA1FF04AB}" dt="2021-06-16T09:25:17.672" v="158" actId="26606"/>
          <ac:picMkLst>
            <pc:docMk/>
            <pc:sldMk cId="339349113" sldId="258"/>
            <ac:picMk id="1028" creationId="{74BFA0F5-21F0-A048-B8EC-754C0BA4AE19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41:27.971" v="833" actId="26606"/>
        <pc:sldMkLst>
          <pc:docMk/>
          <pc:sldMk cId="3146748469" sldId="259"/>
        </pc:sldMkLst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2" creationId="{80B0F62A-2E9A-8C42-ADB8-83E8BB80FA46}"/>
          </ac:spMkLst>
        </pc:spChg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3" creationId="{0DDBEA8E-BEA6-7D44-A508-90A1E8E99E69}"/>
          </ac:spMkLst>
        </pc:spChg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4" creationId="{0A30410A-A898-364B-AE71-F30AAA6A05A4}"/>
          </ac:spMkLst>
        </pc:spChg>
        <pc:spChg chg="mo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5" creationId="{C605E93A-A1D1-7649-B2BC-DA3826D43920}"/>
          </ac:spMkLst>
        </pc:spChg>
        <pc:spChg chg="add del">
          <ac:chgData name="Luidéo De Rochefort" userId="d3130658c21d2d5c" providerId="LiveId" clId="{A92E68B3-F106-4441-9DFA-FECAA1FF04AB}" dt="2021-06-16T09:41:27.966" v="832" actId="26606"/>
          <ac:spMkLst>
            <pc:docMk/>
            <pc:sldMk cId="3146748469" sldId="259"/>
            <ac:spMk id="10" creationId="{089A69AF-D57B-49B4-886C-D4A5DC194421}"/>
          </ac:spMkLst>
        </pc:spChg>
        <pc:spChg chg="add del">
          <ac:chgData name="Luidéo De Rochefort" userId="d3130658c21d2d5c" providerId="LiveId" clId="{A92E68B3-F106-4441-9DFA-FECAA1FF04AB}" dt="2021-06-16T09:41:27.966" v="832" actId="26606"/>
          <ac:spMkLst>
            <pc:docMk/>
            <pc:sldMk cId="3146748469" sldId="259"/>
            <ac:spMk id="12" creationId="{CABDC08D-6093-4397-92D4-54D00E2BB1C2}"/>
          </ac:spMkLst>
        </pc:spChg>
        <pc:spChg chg="add">
          <ac:chgData name="Luidéo De Rochefort" userId="d3130658c21d2d5c" providerId="LiveId" clId="{A92E68B3-F106-4441-9DFA-FECAA1FF04AB}" dt="2021-06-16T09:41:27.971" v="833" actId="26606"/>
          <ac:spMkLst>
            <pc:docMk/>
            <pc:sldMk cId="3146748469" sldId="259"/>
            <ac:spMk id="14" creationId="{35C44DBB-AD7C-4682-B258-6367305D207B}"/>
          </ac:spMkLst>
        </pc:spChg>
        <pc:cxnChg chg="add">
          <ac:chgData name="Luidéo De Rochefort" userId="d3130658c21d2d5c" providerId="LiveId" clId="{A92E68B3-F106-4441-9DFA-FECAA1FF04AB}" dt="2021-06-16T09:41:27.971" v="833" actId="26606"/>
          <ac:cxnSpMkLst>
            <pc:docMk/>
            <pc:sldMk cId="3146748469" sldId="259"/>
            <ac:cxnSpMk id="15" creationId="{A1CED323-FAF0-4E0B-8717-FC1F468A28FE}"/>
          </ac:cxnSpMkLst>
        </pc:cxnChg>
      </pc:sldChg>
      <pc:sldChg chg="addSp delSp modSp mod setBg">
        <pc:chgData name="Luidéo De Rochefort" userId="d3130658c21d2d5c" providerId="LiveId" clId="{A92E68B3-F106-4441-9DFA-FECAA1FF04AB}" dt="2021-06-16T09:32:54.106" v="302" actId="478"/>
        <pc:sldMkLst>
          <pc:docMk/>
          <pc:sldMk cId="3761595323" sldId="260"/>
        </pc:sldMkLst>
        <pc:spChg chg="mod ord">
          <ac:chgData name="Luidéo De Rochefort" userId="d3130658c21d2d5c" providerId="LiveId" clId="{A92E68B3-F106-4441-9DFA-FECAA1FF04AB}" dt="2021-06-16T09:28:34.336" v="203" actId="26606"/>
          <ac:spMkLst>
            <pc:docMk/>
            <pc:sldMk cId="3761595323" sldId="260"/>
            <ac:spMk id="4" creationId="{020444FE-D4C0-8248-9029-D9216F165329}"/>
          </ac:spMkLst>
        </pc:spChg>
        <pc:spChg chg="mod ord">
          <ac:chgData name="Luidéo De Rochefort" userId="d3130658c21d2d5c" providerId="LiveId" clId="{A92E68B3-F106-4441-9DFA-FECAA1FF04AB}" dt="2021-06-16T09:28:34.336" v="203" actId="26606"/>
          <ac:spMkLst>
            <pc:docMk/>
            <pc:sldMk cId="3761595323" sldId="260"/>
            <ac:spMk id="5" creationId="{7E01EC9F-2AF9-DA43-9304-B1F746AB5525}"/>
          </ac:spMkLst>
        </pc:spChg>
        <pc:spChg chg="del mod ord">
          <ac:chgData name="Luidéo De Rochefort" userId="d3130658c21d2d5c" providerId="LiveId" clId="{A92E68B3-F106-4441-9DFA-FECAA1FF04AB}" dt="2021-06-16T09:32:54.106" v="302" actId="478"/>
          <ac:spMkLst>
            <pc:docMk/>
            <pc:sldMk cId="3761595323" sldId="260"/>
            <ac:spMk id="9" creationId="{2656E776-7ED7-482B-9FED-DED13229377A}"/>
          </ac:spMkLst>
        </pc:spChg>
        <pc:spChg chg="mod">
          <ac:chgData name="Luidéo De Rochefort" userId="d3130658c21d2d5c" providerId="LiveId" clId="{A92E68B3-F106-4441-9DFA-FECAA1FF04AB}" dt="2021-06-16T09:29:00.274" v="207" actId="1076"/>
          <ac:spMkLst>
            <pc:docMk/>
            <pc:sldMk cId="3761595323" sldId="260"/>
            <ac:spMk id="12" creationId="{2350DF19-44D9-4D97-8CDF-3C6F35E429C4}"/>
          </ac:spMkLst>
        </pc:spChg>
        <pc:spChg chg="add mod">
          <ac:chgData name="Luidéo De Rochefort" userId="d3130658c21d2d5c" providerId="LiveId" clId="{A92E68B3-F106-4441-9DFA-FECAA1FF04AB}" dt="2021-06-16T09:32:49.082" v="301"/>
          <ac:spMkLst>
            <pc:docMk/>
            <pc:sldMk cId="3761595323" sldId="260"/>
            <ac:spMk id="15" creationId="{F5256348-3D1B-4961-910B-2C584CDF5F3E}"/>
          </ac:spMkLst>
        </pc:spChg>
        <pc:spChg chg="add del">
          <ac:chgData name="Luidéo De Rochefort" userId="d3130658c21d2d5c" providerId="LiveId" clId="{A92E68B3-F106-4441-9DFA-FECAA1FF04AB}" dt="2021-06-16T09:28:21.283" v="200" actId="26606"/>
          <ac:spMkLst>
            <pc:docMk/>
            <pc:sldMk cId="3761595323" sldId="260"/>
            <ac:spMk id="18" creationId="{2DBB896F-1DCA-47C5-A828-85BA90957710}"/>
          </ac:spMkLst>
        </pc:spChg>
        <pc:spChg chg="add del">
          <ac:chgData name="Luidéo De Rochefort" userId="d3130658c21d2d5c" providerId="LiveId" clId="{A92E68B3-F106-4441-9DFA-FECAA1FF04AB}" dt="2021-06-16T09:28:34.330" v="202" actId="26606"/>
          <ac:spMkLst>
            <pc:docMk/>
            <pc:sldMk cId="3761595323" sldId="260"/>
            <ac:spMk id="20" creationId="{A691B231-9AF1-418D-A5D2-7CC925607AEB}"/>
          </ac:spMkLst>
        </pc:spChg>
        <pc:spChg chg="add">
          <ac:chgData name="Luidéo De Rochefort" userId="d3130658c21d2d5c" providerId="LiveId" clId="{A92E68B3-F106-4441-9DFA-FECAA1FF04AB}" dt="2021-06-16T09:28:34.336" v="203" actId="26606"/>
          <ac:spMkLst>
            <pc:docMk/>
            <pc:sldMk cId="3761595323" sldId="260"/>
            <ac:spMk id="21" creationId="{598490DA-2A6A-48DE-914C-B395C9EFAB99}"/>
          </ac:spMkLst>
        </pc:spChg>
        <pc:spChg chg="add del mod">
          <ac:chgData name="Luidéo De Rochefort" userId="d3130658c21d2d5c" providerId="LiveId" clId="{A92E68B3-F106-4441-9DFA-FECAA1FF04AB}" dt="2021-06-16T09:29:43.175" v="213" actId="478"/>
          <ac:spMkLst>
            <pc:docMk/>
            <pc:sldMk cId="3761595323" sldId="260"/>
            <ac:spMk id="22" creationId="{4A5BDE4E-B964-4A3E-8AB7-0DB2C64E8459}"/>
          </ac:spMkLst>
        </pc:spChg>
        <pc:picChg chg="mod">
          <ac:chgData name="Luidéo De Rochefort" userId="d3130658c21d2d5c" providerId="LiveId" clId="{A92E68B3-F106-4441-9DFA-FECAA1FF04AB}" dt="2021-06-16T09:28:47.524" v="205" actId="1076"/>
          <ac:picMkLst>
            <pc:docMk/>
            <pc:sldMk cId="3761595323" sldId="260"/>
            <ac:picMk id="6" creationId="{A3363DCD-0969-433A-B53C-1316D2533DFA}"/>
          </ac:picMkLst>
        </pc:picChg>
        <pc:picChg chg="mod ord">
          <ac:chgData name="Luidéo De Rochefort" userId="d3130658c21d2d5c" providerId="LiveId" clId="{A92E68B3-F106-4441-9DFA-FECAA1FF04AB}" dt="2021-06-16T09:28:41.187" v="204" actId="1076"/>
          <ac:picMkLst>
            <pc:docMk/>
            <pc:sldMk cId="3761595323" sldId="260"/>
            <ac:picMk id="7" creationId="{784281E2-119A-4EFA-87C2-1376F873C8D8}"/>
          </ac:picMkLst>
        </pc:picChg>
        <pc:picChg chg="mod ord">
          <ac:chgData name="Luidéo De Rochefort" userId="d3130658c21d2d5c" providerId="LiveId" clId="{A92E68B3-F106-4441-9DFA-FECAA1FF04AB}" dt="2021-06-16T09:28:52.522" v="206" actId="1076"/>
          <ac:picMkLst>
            <pc:docMk/>
            <pc:sldMk cId="3761595323" sldId="260"/>
            <ac:picMk id="8" creationId="{2E98CD68-E793-4B64-A943-DEF767A48454}"/>
          </ac:picMkLst>
        </pc:picChg>
        <pc:picChg chg="mod ord">
          <ac:chgData name="Luidéo De Rochefort" userId="d3130658c21d2d5c" providerId="LiveId" clId="{A92E68B3-F106-4441-9DFA-FECAA1FF04AB}" dt="2021-06-16T09:29:15.856" v="211" actId="1076"/>
          <ac:picMkLst>
            <pc:docMk/>
            <pc:sldMk cId="3761595323" sldId="260"/>
            <ac:picMk id="14" creationId="{81F923CE-9CA8-4055-9D16-D464024F388D}"/>
          </ac:picMkLst>
        </pc:picChg>
      </pc:sldChg>
      <pc:sldChg chg="addSp delSp modSp mod">
        <pc:chgData name="Luidéo De Rochefort" userId="d3130658c21d2d5c" providerId="LiveId" clId="{A92E68B3-F106-4441-9DFA-FECAA1FF04AB}" dt="2021-06-16T09:34:18.765" v="384" actId="478"/>
        <pc:sldMkLst>
          <pc:docMk/>
          <pc:sldMk cId="3591630310" sldId="261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591630310" sldId="261"/>
            <ac:spMk id="4" creationId="{7855B0BF-6091-8E4C-847D-F947935DD40F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591630310" sldId="261"/>
            <ac:spMk id="5" creationId="{DBD2842D-BFE4-DD44-98E3-4D8552018F78}"/>
          </ac:spMkLst>
        </pc:spChg>
        <pc:spChg chg="del">
          <ac:chgData name="Luidéo De Rochefort" userId="d3130658c21d2d5c" providerId="LiveId" clId="{A92E68B3-F106-4441-9DFA-FECAA1FF04AB}" dt="2021-06-16T09:34:18.765" v="384" actId="478"/>
          <ac:spMkLst>
            <pc:docMk/>
            <pc:sldMk cId="3591630310" sldId="261"/>
            <ac:spMk id="9" creationId="{E771A06F-BC60-43DA-9D04-36ED996AD497}"/>
          </ac:spMkLst>
        </pc:spChg>
        <pc:spChg chg="add mod">
          <ac:chgData name="Luidéo De Rochefort" userId="d3130658c21d2d5c" providerId="LiveId" clId="{A92E68B3-F106-4441-9DFA-FECAA1FF04AB}" dt="2021-06-16T09:34:15.100" v="383"/>
          <ac:spMkLst>
            <pc:docMk/>
            <pc:sldMk cId="3591630310" sldId="261"/>
            <ac:spMk id="10" creationId="{A278C831-BFBE-49D8-B034-ECE0EBDCF8B0}"/>
          </ac:spMkLst>
        </pc:spChg>
      </pc:sldChg>
      <pc:sldChg chg="addSp delSp modSp mod setBg">
        <pc:chgData name="Luidéo De Rochefort" userId="d3130658c21d2d5c" providerId="LiveId" clId="{A92E68B3-F106-4441-9DFA-FECAA1FF04AB}" dt="2021-06-16T09:42:00.967" v="834" actId="26606"/>
        <pc:sldMkLst>
          <pc:docMk/>
          <pc:sldMk cId="1834927387" sldId="262"/>
        </pc:sldMkLst>
        <pc:spChg chg="mo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4" creationId="{5FCB0EB7-B806-5F43-8246-B0F59648BB23}"/>
          </ac:spMkLst>
        </pc:spChg>
        <pc:spChg chg="mo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5" creationId="{689323A7-0A45-AE4C-91C1-7523D11EC5E6}"/>
          </ac:spMkLst>
        </pc:spChg>
        <pc:spChg chg="del">
          <ac:chgData name="Luidéo De Rochefort" userId="d3130658c21d2d5c" providerId="LiveId" clId="{A92E68B3-F106-4441-9DFA-FECAA1FF04AB}" dt="2021-06-16T09:34:27.765" v="386" actId="478"/>
          <ac:spMkLst>
            <pc:docMk/>
            <pc:sldMk cId="1834927387" sldId="262"/>
            <ac:spMk id="6" creationId="{5EFB3F52-B973-40FE-8326-132CA131348F}"/>
          </ac:spMkLst>
        </pc:spChg>
        <pc:spChg chg="add mod or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7" creationId="{915B9AE2-1D91-4A7C-83C7-930BC576B06E}"/>
          </ac:spMkLst>
        </pc:spChg>
        <pc:spChg chg="ad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71" creationId="{DAD47858-7A44-47E5-AC94-E528B41D13BB}"/>
          </ac:spMkLst>
        </pc:spChg>
        <pc:spChg chg="add">
          <ac:chgData name="Luidéo De Rochefort" userId="d3130658c21d2d5c" providerId="LiveId" clId="{A92E68B3-F106-4441-9DFA-FECAA1FF04AB}" dt="2021-06-16T09:42:00.967" v="834" actId="26606"/>
          <ac:spMkLst>
            <pc:docMk/>
            <pc:sldMk cId="1834927387" sldId="262"/>
            <ac:spMk id="73" creationId="{FC8E1F57-C485-4616-AC2C-9D68B15F8603}"/>
          </ac:spMkLst>
        </pc:spChg>
        <pc:grpChg chg="add">
          <ac:chgData name="Luidéo De Rochefort" userId="d3130658c21d2d5c" providerId="LiveId" clId="{A92E68B3-F106-4441-9DFA-FECAA1FF04AB}" dt="2021-06-16T09:42:00.967" v="834" actId="26606"/>
          <ac:grpSpMkLst>
            <pc:docMk/>
            <pc:sldMk cId="1834927387" sldId="262"/>
            <ac:grpSpMk id="75" creationId="{FADEB545-5434-4CBC-9EA1-61C6A7118FD9}"/>
          </ac:grpSpMkLst>
        </pc:grpChg>
        <pc:picChg chg="mod">
          <ac:chgData name="Luidéo De Rochefort" userId="d3130658c21d2d5c" providerId="LiveId" clId="{A92E68B3-F106-4441-9DFA-FECAA1FF04AB}" dt="2021-06-16T09:42:00.967" v="834" actId="26606"/>
          <ac:picMkLst>
            <pc:docMk/>
            <pc:sldMk cId="1834927387" sldId="262"/>
            <ac:picMk id="5122" creationId="{BAFD533B-6977-8E47-9FDF-5895B0F3F198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48:10.709" v="840" actId="1076"/>
        <pc:sldMkLst>
          <pc:docMk/>
          <pc:sldMk cId="599189809" sldId="263"/>
        </pc:sldMkLst>
        <pc:spChg chg="del mod">
          <ac:chgData name="Luidéo De Rochefort" userId="d3130658c21d2d5c" providerId="LiveId" clId="{A92E68B3-F106-4441-9DFA-FECAA1FF04AB}" dt="2021-06-16T09:47:54.743" v="838" actId="478"/>
          <ac:spMkLst>
            <pc:docMk/>
            <pc:sldMk cId="599189809" sldId="263"/>
            <ac:spMk id="3" creationId="{941D3683-8009-EC47-A2A8-84C87BB11094}"/>
          </ac:spMkLst>
        </pc:spChg>
        <pc:spChg chg="mo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4" creationId="{F99E85AA-F371-6D44-8C2D-18AFDE65F0D8}"/>
          </ac:spMkLst>
        </pc:spChg>
        <pc:spChg chg="mo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5" creationId="{90E24CB8-66A7-1F40-92EF-BB01AA41CA7A}"/>
          </ac:spMkLst>
        </pc:spChg>
        <pc:spChg chg="del">
          <ac:chgData name="Luidéo De Rochefort" userId="d3130658c21d2d5c" providerId="LiveId" clId="{A92E68B3-F106-4441-9DFA-FECAA1FF04AB}" dt="2021-06-16T09:36:14.205" v="449" actId="478"/>
          <ac:spMkLst>
            <pc:docMk/>
            <pc:sldMk cId="599189809" sldId="263"/>
            <ac:spMk id="6" creationId="{7BD60374-7343-44A7-9364-7332B3F69B58}"/>
          </ac:spMkLst>
        </pc:spChg>
        <pc:spChg chg="add mod ord">
          <ac:chgData name="Luidéo De Rochefort" userId="d3130658c21d2d5c" providerId="LiveId" clId="{A92E68B3-F106-4441-9DFA-FECAA1FF04AB}" dt="2021-06-16T09:48:10.709" v="840" actId="1076"/>
          <ac:spMkLst>
            <pc:docMk/>
            <pc:sldMk cId="599189809" sldId="263"/>
            <ac:spMk id="7" creationId="{17559361-A385-46D4-B900-4BE56D0BD093}"/>
          </ac:spMkLst>
        </pc:spChg>
        <pc:spChg chg="add del mod">
          <ac:chgData name="Luidéo De Rochefort" userId="d3130658c21d2d5c" providerId="LiveId" clId="{A92E68B3-F106-4441-9DFA-FECAA1FF04AB}" dt="2021-06-16T09:47:59.533" v="839" actId="478"/>
          <ac:spMkLst>
            <pc:docMk/>
            <pc:sldMk cId="599189809" sldId="263"/>
            <ac:spMk id="8" creationId="{E0323F5F-8F6C-4F92-BDE1-AF0DB60A68A6}"/>
          </ac:spMkLst>
        </pc:spChg>
        <pc:spChg chg="ad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13" creationId="{A14CE2B0-0F0F-433D-8ED6-770921C984DF}"/>
          </ac:spMkLst>
        </pc:spChg>
        <pc:spChg chg="add">
          <ac:chgData name="Luidéo De Rochefort" userId="d3130658c21d2d5c" providerId="LiveId" clId="{A92E68B3-F106-4441-9DFA-FECAA1FF04AB}" dt="2021-06-16T09:47:30.058" v="837" actId="26606"/>
          <ac:spMkLst>
            <pc:docMk/>
            <pc:sldMk cId="599189809" sldId="263"/>
            <ac:spMk id="15" creationId="{54047A07-72EC-41BC-A55F-C264F639FB20}"/>
          </ac:spMkLst>
        </pc:spChg>
        <pc:picChg chg="add">
          <ac:chgData name="Luidéo De Rochefort" userId="d3130658c21d2d5c" providerId="LiveId" clId="{A92E68B3-F106-4441-9DFA-FECAA1FF04AB}" dt="2021-06-16T09:47:30.058" v="837" actId="26606"/>
          <ac:picMkLst>
            <pc:docMk/>
            <pc:sldMk cId="599189809" sldId="263"/>
            <ac:picMk id="9" creationId="{9541D806-6234-406C-9353-A89EF368BC46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51:09.611" v="879" actId="14100"/>
        <pc:sldMkLst>
          <pc:docMk/>
          <pc:sldMk cId="3886067760" sldId="264"/>
        </pc:sldMkLst>
        <pc:spChg chg="del">
          <ac:chgData name="Luidéo De Rochefort" userId="d3130658c21d2d5c" providerId="LiveId" clId="{A92E68B3-F106-4441-9DFA-FECAA1FF04AB}" dt="2021-06-16T09:18:56.069" v="0" actId="478"/>
          <ac:spMkLst>
            <pc:docMk/>
            <pc:sldMk cId="3886067760" sldId="264"/>
            <ac:spMk id="2" creationId="{5E8EA4F4-87DC-D445-8D67-1F428371AC72}"/>
          </ac:spMkLst>
        </pc:spChg>
        <pc:spChg chg="mod">
          <ac:chgData name="Luidéo De Rochefort" userId="d3130658c21d2d5c" providerId="LiveId" clId="{A92E68B3-F106-4441-9DFA-FECAA1FF04AB}" dt="2021-06-16T09:50:29.256" v="874" actId="26606"/>
          <ac:spMkLst>
            <pc:docMk/>
            <pc:sldMk cId="3886067760" sldId="264"/>
            <ac:spMk id="4" creationId="{BB1F4769-6513-0745-B3CF-EF007694C1E7}"/>
          </ac:spMkLst>
        </pc:spChg>
        <pc:spChg chg="mod">
          <ac:chgData name="Luidéo De Rochefort" userId="d3130658c21d2d5c" providerId="LiveId" clId="{A92E68B3-F106-4441-9DFA-FECAA1FF04AB}" dt="2021-06-16T09:49:25.773" v="859" actId="26606"/>
          <ac:spMkLst>
            <pc:docMk/>
            <pc:sldMk cId="3886067760" sldId="264"/>
            <ac:spMk id="5" creationId="{A09A73A7-F8A7-E84A-9B89-CE45DC938EDB}"/>
          </ac:spMkLst>
        </pc:spChg>
        <pc:spChg chg="del mod">
          <ac:chgData name="Luidéo De Rochefort" userId="d3130658c21d2d5c" providerId="LiveId" clId="{A92E68B3-F106-4441-9DFA-FECAA1FF04AB}" dt="2021-06-16T09:36:32.347" v="494" actId="478"/>
          <ac:spMkLst>
            <pc:docMk/>
            <pc:sldMk cId="3886067760" sldId="264"/>
            <ac:spMk id="7" creationId="{222FE25B-4705-4798-A8CD-3020EA87D043}"/>
          </ac:spMkLst>
        </pc:spChg>
        <pc:spChg chg="add del mod">
          <ac:chgData name="Luidéo De Rochefort" userId="d3130658c21d2d5c" providerId="LiveId" clId="{A92E68B3-F106-4441-9DFA-FECAA1FF04AB}" dt="2021-06-16T09:18:58.979" v="1" actId="478"/>
          <ac:spMkLst>
            <pc:docMk/>
            <pc:sldMk cId="3886067760" sldId="264"/>
            <ac:spMk id="8" creationId="{1CE56BBD-2CD1-40D3-A0F2-943CCD264D4D}"/>
          </ac:spMkLst>
        </pc:spChg>
        <pc:spChg chg="add mod or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9" creationId="{C0DFBEB4-6D0D-49A6-80ED-5C4CC8D54126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13" creationId="{5145FB64-8893-409D-A01B-BBBCED12FE56}"/>
          </ac:spMkLst>
        </pc:spChg>
        <pc:spChg chg="add del">
          <ac:chgData name="Luidéo De Rochefort" userId="d3130658c21d2d5c" providerId="LiveId" clId="{A92E68B3-F106-4441-9DFA-FECAA1FF04AB}" dt="2021-06-16T09:49:10.423" v="846" actId="26606"/>
          <ac:spMkLst>
            <pc:docMk/>
            <pc:sldMk cId="3886067760" sldId="264"/>
            <ac:spMk id="14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16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18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48:34.850" v="842" actId="26606"/>
          <ac:spMkLst>
            <pc:docMk/>
            <pc:sldMk cId="3886067760" sldId="264"/>
            <ac:spMk id="20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48:39.281" v="844" actId="26606"/>
          <ac:spMkLst>
            <pc:docMk/>
            <pc:sldMk cId="3886067760" sldId="264"/>
            <ac:spMk id="22" creationId="{3F5E471A-86EE-44B3-8001-28532C9D7693}"/>
          </ac:spMkLst>
        </pc:spChg>
        <pc:spChg chg="add del">
          <ac:chgData name="Luidéo De Rochefort" userId="d3130658c21d2d5c" providerId="LiveId" clId="{A92E68B3-F106-4441-9DFA-FECAA1FF04AB}" dt="2021-06-16T09:48:39.281" v="844" actId="26606"/>
          <ac:spMkLst>
            <pc:docMk/>
            <pc:sldMk cId="3886067760" sldId="264"/>
            <ac:spMk id="23" creationId="{B009BA3C-DDED-42D6-A353-3D3996DD7C76}"/>
          </ac:spMkLst>
        </pc:spChg>
        <pc:spChg chg="add del">
          <ac:chgData name="Luidéo De Rochefort" userId="d3130658c21d2d5c" providerId="LiveId" clId="{A92E68B3-F106-4441-9DFA-FECAA1FF04AB}" dt="2021-06-16T09:48:39.281" v="844" actId="26606"/>
          <ac:spMkLst>
            <pc:docMk/>
            <pc:sldMk cId="3886067760" sldId="264"/>
            <ac:spMk id="24" creationId="{36CF0E3A-B5A8-4A26-BA7F-A25F865FDABE}"/>
          </ac:spMkLst>
        </pc:spChg>
        <pc:spChg chg="add del">
          <ac:chgData name="Luidéo De Rochefort" userId="d3130658c21d2d5c" providerId="LiveId" clId="{A92E68B3-F106-4441-9DFA-FECAA1FF04AB}" dt="2021-06-16T09:49:10.423" v="846" actId="26606"/>
          <ac:spMkLst>
            <pc:docMk/>
            <pc:sldMk cId="3886067760" sldId="264"/>
            <ac:spMk id="26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49:10.423" v="846" actId="26606"/>
          <ac:spMkLst>
            <pc:docMk/>
            <pc:sldMk cId="3886067760" sldId="264"/>
            <ac:spMk id="27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29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30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31" creationId="{5145FB64-8893-409D-A01B-BBBCED12FE56}"/>
          </ac:spMkLst>
        </pc:spChg>
        <pc:spChg chg="add del">
          <ac:chgData name="Luidéo De Rochefort" userId="d3130658c21d2d5c" providerId="LiveId" clId="{A92E68B3-F106-4441-9DFA-FECAA1FF04AB}" dt="2021-06-16T09:49:12.111" v="848" actId="26606"/>
          <ac:spMkLst>
            <pc:docMk/>
            <pc:sldMk cId="3886067760" sldId="264"/>
            <ac:spMk id="32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49:13.775" v="850" actId="26606"/>
          <ac:spMkLst>
            <pc:docMk/>
            <pc:sldMk cId="3886067760" sldId="264"/>
            <ac:spMk id="34" creationId="{3F5E471A-86EE-44B3-8001-28532C9D7693}"/>
          </ac:spMkLst>
        </pc:spChg>
        <pc:spChg chg="add del">
          <ac:chgData name="Luidéo De Rochefort" userId="d3130658c21d2d5c" providerId="LiveId" clId="{A92E68B3-F106-4441-9DFA-FECAA1FF04AB}" dt="2021-06-16T09:49:13.775" v="850" actId="26606"/>
          <ac:spMkLst>
            <pc:docMk/>
            <pc:sldMk cId="3886067760" sldId="264"/>
            <ac:spMk id="35" creationId="{B009BA3C-DDED-42D6-A353-3D3996DD7C76}"/>
          </ac:spMkLst>
        </pc:spChg>
        <pc:spChg chg="add del">
          <ac:chgData name="Luidéo De Rochefort" userId="d3130658c21d2d5c" providerId="LiveId" clId="{A92E68B3-F106-4441-9DFA-FECAA1FF04AB}" dt="2021-06-16T09:49:13.775" v="850" actId="26606"/>
          <ac:spMkLst>
            <pc:docMk/>
            <pc:sldMk cId="3886067760" sldId="264"/>
            <ac:spMk id="36" creationId="{36CF0E3A-B5A8-4A26-BA7F-A25F865FDABE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38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39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40" creationId="{5145FB64-8893-409D-A01B-BBBCED12FE56}"/>
          </ac:spMkLst>
        </pc:spChg>
        <pc:spChg chg="add del">
          <ac:chgData name="Luidéo De Rochefort" userId="d3130658c21d2d5c" providerId="LiveId" clId="{A92E68B3-F106-4441-9DFA-FECAA1FF04AB}" dt="2021-06-16T09:49:15.182" v="852" actId="26606"/>
          <ac:spMkLst>
            <pc:docMk/>
            <pc:sldMk cId="3886067760" sldId="264"/>
            <ac:spMk id="41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49:18.158" v="854" actId="26606"/>
          <ac:spMkLst>
            <pc:docMk/>
            <pc:sldMk cId="3886067760" sldId="264"/>
            <ac:spMk id="43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49:22.222" v="856" actId="26606"/>
          <ac:spMkLst>
            <pc:docMk/>
            <pc:sldMk cId="3886067760" sldId="264"/>
            <ac:spMk id="47" creationId="{A14CE2B0-0F0F-433D-8ED6-770921C984DF}"/>
          </ac:spMkLst>
        </pc:spChg>
        <pc:spChg chg="add del">
          <ac:chgData name="Luidéo De Rochefort" userId="d3130658c21d2d5c" providerId="LiveId" clId="{A92E68B3-F106-4441-9DFA-FECAA1FF04AB}" dt="2021-06-16T09:49:22.222" v="856" actId="26606"/>
          <ac:spMkLst>
            <pc:docMk/>
            <pc:sldMk cId="3886067760" sldId="264"/>
            <ac:spMk id="48" creationId="{54047A07-72EC-41BC-A55F-C264F639FB20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0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1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2" creationId="{6924602E-A332-4372-B082-086F805CF11A}"/>
          </ac:spMkLst>
        </pc:spChg>
        <pc:spChg chg="add del">
          <ac:chgData name="Luidéo De Rochefort" userId="d3130658c21d2d5c" providerId="LiveId" clId="{A92E68B3-F106-4441-9DFA-FECAA1FF04AB}" dt="2021-06-16T09:49:25.766" v="858" actId="26606"/>
          <ac:spMkLst>
            <pc:docMk/>
            <pc:sldMk cId="3886067760" sldId="264"/>
            <ac:spMk id="53" creationId="{3960A255-5D7F-455B-9869-0536C927E47D}"/>
          </ac:spMkLst>
        </pc:spChg>
        <pc:spChg chg="add del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5" creationId="{AD83A341-BD44-4CC6-98EA-1A340BADFCE6}"/>
          </ac:spMkLst>
        </pc:spChg>
        <pc:spChg chg="add del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6" creationId="{C0C64351-D358-462B-8481-0A9C4420EA7A}"/>
          </ac:spMkLst>
        </pc:spChg>
        <pc:spChg chg="add mo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7" creationId="{C46B7BB9-B08A-45FE-AE64-E31173CF49BB}"/>
          </ac:spMkLst>
        </pc:spChg>
        <pc:spChg chg="add del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58" creationId="{C47847B4-34AE-4784-9831-6525319953BC}"/>
          </ac:spMkLst>
        </pc:spChg>
        <pc:spChg chg="add del">
          <ac:chgData name="Luidéo De Rochefort" userId="d3130658c21d2d5c" providerId="LiveId" clId="{A92E68B3-F106-4441-9DFA-FECAA1FF04AB}" dt="2021-06-16T09:50:26.480" v="870" actId="26606"/>
          <ac:spMkLst>
            <pc:docMk/>
            <pc:sldMk cId="3886067760" sldId="264"/>
            <ac:spMk id="63" creationId="{B009BA3C-DDED-42D6-A353-3D3996DD7C76}"/>
          </ac:spMkLst>
        </pc:spChg>
        <pc:spChg chg="add del">
          <ac:chgData name="Luidéo De Rochefort" userId="d3130658c21d2d5c" providerId="LiveId" clId="{A92E68B3-F106-4441-9DFA-FECAA1FF04AB}" dt="2021-06-16T09:50:26.480" v="870" actId="26606"/>
          <ac:spMkLst>
            <pc:docMk/>
            <pc:sldMk cId="3886067760" sldId="264"/>
            <ac:spMk id="65" creationId="{36CF0E3A-B5A8-4A26-BA7F-A25F865FDABE}"/>
          </ac:spMkLst>
        </pc:spChg>
        <pc:spChg chg="add del">
          <ac:chgData name="Luidéo De Rochefort" userId="d3130658c21d2d5c" providerId="LiveId" clId="{A92E68B3-F106-4441-9DFA-FECAA1FF04AB}" dt="2021-06-16T09:50:27.976" v="872" actId="26606"/>
          <ac:spMkLst>
            <pc:docMk/>
            <pc:sldMk cId="3886067760" sldId="264"/>
            <ac:spMk id="67" creationId="{6C12B9F6-7F8D-48DD-97E3-EE3587AB960E}"/>
          </ac:spMkLst>
        </pc:spChg>
        <pc:spChg chg="add del">
          <ac:chgData name="Luidéo De Rochefort" userId="d3130658c21d2d5c" providerId="LiveId" clId="{A92E68B3-F106-4441-9DFA-FECAA1FF04AB}" dt="2021-06-16T09:50:27.976" v="872" actId="26606"/>
          <ac:spMkLst>
            <pc:docMk/>
            <pc:sldMk cId="3886067760" sldId="264"/>
            <ac:spMk id="68" creationId="{E704FB0A-3918-43DC-83E9-600217A87145}"/>
          </ac:spMkLst>
        </pc:spChg>
        <pc:spChg chg="add del">
          <ac:chgData name="Luidéo De Rochefort" userId="d3130658c21d2d5c" providerId="LiveId" clId="{A92E68B3-F106-4441-9DFA-FECAA1FF04AB}" dt="2021-06-16T09:50:27.976" v="872" actId="26606"/>
          <ac:spMkLst>
            <pc:docMk/>
            <pc:sldMk cId="3886067760" sldId="264"/>
            <ac:spMk id="69" creationId="{1D1DF376-FCFE-4FC3-A377-79806F9885D0}"/>
          </ac:spMkLst>
        </pc:spChg>
        <pc:spChg chg="add del">
          <ac:chgData name="Luidéo De Rochefort" userId="d3130658c21d2d5c" providerId="LiveId" clId="{A92E68B3-F106-4441-9DFA-FECAA1FF04AB}" dt="2021-06-16T09:50:29.256" v="874" actId="26606"/>
          <ac:spMkLst>
            <pc:docMk/>
            <pc:sldMk cId="3886067760" sldId="264"/>
            <ac:spMk id="71" creationId="{2550FEC4-B5DD-4289-A5C7-9EA1C9F719DC}"/>
          </ac:spMkLst>
        </pc:spChg>
        <pc:spChg chg="add del">
          <ac:chgData name="Luidéo De Rochefort" userId="d3130658c21d2d5c" providerId="LiveId" clId="{A92E68B3-F106-4441-9DFA-FECAA1FF04AB}" dt="2021-06-16T09:50:29.256" v="874" actId="26606"/>
          <ac:spMkLst>
            <pc:docMk/>
            <pc:sldMk cId="3886067760" sldId="264"/>
            <ac:spMk id="72" creationId="{EAF37F7B-10DB-42C1-B6DF-52912D0E5A35}"/>
          </ac:spMkLst>
        </pc:spChg>
        <pc:spChg chg="ad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74" creationId="{B60D0427-02A1-4FCC-A96A-C32F7D542048}"/>
          </ac:spMkLst>
        </pc:spChg>
        <pc:spChg chg="ad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75" creationId="{64A01B2C-270B-4617-9CE3-8AB51AC0DA38}"/>
          </ac:spMkLst>
        </pc:spChg>
        <pc:spChg chg="add">
          <ac:chgData name="Luidéo De Rochefort" userId="d3130658c21d2d5c" providerId="LiveId" clId="{A92E68B3-F106-4441-9DFA-FECAA1FF04AB}" dt="2021-06-16T09:50:29.261" v="875" actId="26606"/>
          <ac:spMkLst>
            <pc:docMk/>
            <pc:sldMk cId="3886067760" sldId="264"/>
            <ac:spMk id="76" creationId="{3960A255-5D7F-455B-9869-0536C927E47D}"/>
          </ac:spMkLst>
        </pc:spChg>
        <pc:grpChg chg="add del">
          <ac:chgData name="Luidéo De Rochefort" userId="d3130658c21d2d5c" providerId="LiveId" clId="{A92E68B3-F106-4441-9DFA-FECAA1FF04AB}" dt="2021-06-16T09:49:18.158" v="854" actId="26606"/>
          <ac:grpSpMkLst>
            <pc:docMk/>
            <pc:sldMk cId="3886067760" sldId="264"/>
            <ac:grpSpMk id="44" creationId="{F2D81B91-66E8-40A0-9D19-CE9825065599}"/>
          </ac:grpSpMkLst>
        </pc:grpChg>
        <pc:picChg chg="mod">
          <ac:chgData name="Luidéo De Rochefort" userId="d3130658c21d2d5c" providerId="LiveId" clId="{A92E68B3-F106-4441-9DFA-FECAA1FF04AB}" dt="2021-06-16T09:51:09.611" v="879" actId="14100"/>
          <ac:picMkLst>
            <pc:docMk/>
            <pc:sldMk cId="3886067760" sldId="264"/>
            <ac:picMk id="6" creationId="{3BCC845C-4195-A94C-9ABC-036E74331A7D}"/>
          </ac:picMkLst>
        </pc:picChg>
      </pc:sldChg>
      <pc:sldChg chg="addSp delSp modSp mod setBg">
        <pc:chgData name="Luidéo De Rochefort" userId="d3130658c21d2d5c" providerId="LiveId" clId="{A92E68B3-F106-4441-9DFA-FECAA1FF04AB}" dt="2021-06-16T09:50:08.378" v="868" actId="26606"/>
        <pc:sldMkLst>
          <pc:docMk/>
          <pc:sldMk cId="3769551070" sldId="265"/>
        </pc:sldMkLst>
        <pc:spChg chg="del">
          <ac:chgData name="Luidéo De Rochefort" userId="d3130658c21d2d5c" providerId="LiveId" clId="{A92E68B3-F106-4441-9DFA-FECAA1FF04AB}" dt="2021-06-16T09:19:18.043" v="3" actId="478"/>
          <ac:spMkLst>
            <pc:docMk/>
            <pc:sldMk cId="3769551070" sldId="265"/>
            <ac:spMk id="2" creationId="{5E8EA4F4-87DC-D445-8D67-1F428371AC72}"/>
          </ac:spMkLst>
        </pc:spChg>
        <pc:spChg chg="mo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4" creationId="{BB1F4769-6513-0745-B3CF-EF007694C1E7}"/>
          </ac:spMkLst>
        </pc:spChg>
        <pc:spChg chg="mo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5" creationId="{A09A73A7-F8A7-E84A-9B89-CE45DC938EDB}"/>
          </ac:spMkLst>
        </pc:spChg>
        <pc:spChg chg="del mod">
          <ac:chgData name="Luidéo De Rochefort" userId="d3130658c21d2d5c" providerId="LiveId" clId="{A92E68B3-F106-4441-9DFA-FECAA1FF04AB}" dt="2021-06-16T09:37:11.553" v="554" actId="478"/>
          <ac:spMkLst>
            <pc:docMk/>
            <pc:sldMk cId="3769551070" sldId="265"/>
            <ac:spMk id="7" creationId="{D4DE854F-4CCB-4BB7-973D-F29F54D9CAEC}"/>
          </ac:spMkLst>
        </pc:spChg>
        <pc:spChg chg="add del mod">
          <ac:chgData name="Luidéo De Rochefort" userId="d3130658c21d2d5c" providerId="LiveId" clId="{A92E68B3-F106-4441-9DFA-FECAA1FF04AB}" dt="2021-06-16T09:19:23.265" v="4" actId="478"/>
          <ac:spMkLst>
            <pc:docMk/>
            <pc:sldMk cId="3769551070" sldId="265"/>
            <ac:spMk id="8" creationId="{77AA6528-730D-487A-B858-E8C3704555AD}"/>
          </ac:spMkLst>
        </pc:spChg>
        <pc:spChg chg="add del mod">
          <ac:chgData name="Luidéo De Rochefort" userId="d3130658c21d2d5c" providerId="LiveId" clId="{A92E68B3-F106-4441-9DFA-FECAA1FF04AB}" dt="2021-06-16T09:37:04.882" v="550" actId="21"/>
          <ac:spMkLst>
            <pc:docMk/>
            <pc:sldMk cId="3769551070" sldId="265"/>
            <ac:spMk id="9" creationId="{46B7B6D6-D68A-474C-B5F9-9EF3E6D58DCD}"/>
          </ac:spMkLst>
        </pc:spChg>
        <pc:spChg chg="add del mod">
          <ac:chgData name="Luidéo De Rochefort" userId="d3130658c21d2d5c" providerId="LiveId" clId="{A92E68B3-F106-4441-9DFA-FECAA1FF04AB}" dt="2021-06-16T09:37:07.282" v="551" actId="478"/>
          <ac:spMkLst>
            <pc:docMk/>
            <pc:sldMk cId="3769551070" sldId="265"/>
            <ac:spMk id="11" creationId="{3EA40A87-1422-4109-BDFE-394D8FBCB610}"/>
          </ac:spMkLst>
        </pc:spChg>
        <pc:spChg chg="add del mod">
          <ac:chgData name="Luidéo De Rochefort" userId="d3130658c21d2d5c" providerId="LiveId" clId="{A92E68B3-F106-4441-9DFA-FECAA1FF04AB}" dt="2021-06-16T09:37:09.371" v="553"/>
          <ac:spMkLst>
            <pc:docMk/>
            <pc:sldMk cId="3769551070" sldId="265"/>
            <ac:spMk id="12" creationId="{02F6DA89-9E86-4F59-985A-106091B1D02F}"/>
          </ac:spMkLst>
        </pc:spChg>
        <pc:spChg chg="add mod or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13" creationId="{FF5A975A-6DFC-4EA9-95A9-398043BC1D2E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17" creationId="{11ED6CBE-3A94-47B0-8D56-74D3164B4C3C}"/>
          </ac:spMkLst>
        </pc:spChg>
        <pc:spChg chg="add del">
          <ac:chgData name="Luidéo De Rochefort" userId="d3130658c21d2d5c" providerId="LiveId" clId="{A92E68B3-F106-4441-9DFA-FECAA1FF04AB}" dt="2021-06-16T09:50:02.970" v="861" actId="26606"/>
          <ac:spMkLst>
            <pc:docMk/>
            <pc:sldMk cId="3769551070" sldId="265"/>
            <ac:spMk id="18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50:02.970" v="861" actId="26606"/>
          <ac:spMkLst>
            <pc:docMk/>
            <pc:sldMk cId="3769551070" sldId="265"/>
            <ac:spMk id="20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50:02.970" v="861" actId="26606"/>
          <ac:spMkLst>
            <pc:docMk/>
            <pc:sldMk cId="3769551070" sldId="265"/>
            <ac:spMk id="22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24" creationId="{3960A255-5D7F-455B-9869-0536C927E47D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25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50:04.355" v="863" actId="26606"/>
          <ac:spMkLst>
            <pc:docMk/>
            <pc:sldMk cId="3769551070" sldId="265"/>
            <ac:spMk id="26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50:05.395" v="865" actId="26606"/>
          <ac:spMkLst>
            <pc:docMk/>
            <pc:sldMk cId="3769551070" sldId="265"/>
            <ac:spMk id="28" creationId="{DAD47858-7A44-47E5-AC94-E528B41D13BB}"/>
          </ac:spMkLst>
        </pc:spChg>
        <pc:spChg chg="add del">
          <ac:chgData name="Luidéo De Rochefort" userId="d3130658c21d2d5c" providerId="LiveId" clId="{A92E68B3-F106-4441-9DFA-FECAA1FF04AB}" dt="2021-06-16T09:50:05.395" v="865" actId="26606"/>
          <ac:spMkLst>
            <pc:docMk/>
            <pc:sldMk cId="3769551070" sldId="265"/>
            <ac:spMk id="29" creationId="{8463C51E-4C59-4602-8432-5BB95E37812E}"/>
          </ac:spMkLst>
        </pc:spChg>
        <pc:spChg chg="add del">
          <ac:chgData name="Luidéo De Rochefort" userId="d3130658c21d2d5c" providerId="LiveId" clId="{A92E68B3-F106-4441-9DFA-FECAA1FF04AB}" dt="2021-06-16T09:50:05.395" v="865" actId="26606"/>
          <ac:spMkLst>
            <pc:docMk/>
            <pc:sldMk cId="3769551070" sldId="265"/>
            <ac:spMk id="30" creationId="{53BD741A-3F41-45C2-A7D1-440BB2354A52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2" creationId="{B60D0427-02A1-4FCC-A96A-C32F7D542048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3" creationId="{64A01B2C-270B-4617-9CE3-8AB51AC0DA38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4" creationId="{11ED6CBE-3A94-47B0-8D56-74D3164B4C3C}"/>
          </ac:spMkLst>
        </pc:spChg>
        <pc:spChg chg="add del">
          <ac:chgData name="Luidéo De Rochefort" userId="d3130658c21d2d5c" providerId="LiveId" clId="{A92E68B3-F106-4441-9DFA-FECAA1FF04AB}" dt="2021-06-16T09:50:08.371" v="867" actId="26606"/>
          <ac:spMkLst>
            <pc:docMk/>
            <pc:sldMk cId="3769551070" sldId="265"/>
            <ac:spMk id="35" creationId="{3960A255-5D7F-455B-9869-0536C927E47D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37" creationId="{5DECD56C-FF89-48FE-A3C5-9D8B341854CD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38" creationId="{9C581D33-59DD-4E2E-83E1-EC7AECD501E7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39" creationId="{E255351E-3E90-4324-874A-1A2EBAFAA0A6}"/>
          </ac:spMkLst>
        </pc:spChg>
        <pc:spChg chg="add">
          <ac:chgData name="Luidéo De Rochefort" userId="d3130658c21d2d5c" providerId="LiveId" clId="{A92E68B3-F106-4441-9DFA-FECAA1FF04AB}" dt="2021-06-16T09:50:08.378" v="868" actId="26606"/>
          <ac:spMkLst>
            <pc:docMk/>
            <pc:sldMk cId="3769551070" sldId="265"/>
            <ac:spMk id="40" creationId="{E3777CD7-95C1-45EB-91AE-369E6C965649}"/>
          </ac:spMkLst>
        </pc:spChg>
        <pc:picChg chg="mod">
          <ac:chgData name="Luidéo De Rochefort" userId="d3130658c21d2d5c" providerId="LiveId" clId="{A92E68B3-F106-4441-9DFA-FECAA1FF04AB}" dt="2021-06-16T09:50:08.378" v="868" actId="26606"/>
          <ac:picMkLst>
            <pc:docMk/>
            <pc:sldMk cId="3769551070" sldId="265"/>
            <ac:picMk id="6" creationId="{E85E9F10-F2EE-A74E-B1AD-8BCFE93F31EE}"/>
          </ac:picMkLst>
        </pc:picChg>
      </pc:sldChg>
      <pc:sldChg chg="addSp delSp modSp mod">
        <pc:chgData name="Luidéo De Rochefort" userId="d3130658c21d2d5c" providerId="LiveId" clId="{A92E68B3-F106-4441-9DFA-FECAA1FF04AB}" dt="2021-06-16T09:37:25.183" v="566"/>
        <pc:sldMkLst>
          <pc:docMk/>
          <pc:sldMk cId="718073154" sldId="266"/>
        </pc:sldMkLst>
        <pc:spChg chg="del">
          <ac:chgData name="Luidéo De Rochefort" userId="d3130658c21d2d5c" providerId="LiveId" clId="{A92E68B3-F106-4441-9DFA-FECAA1FF04AB}" dt="2021-06-16T09:19:43.417" v="6" actId="478"/>
          <ac:spMkLst>
            <pc:docMk/>
            <pc:sldMk cId="718073154" sldId="266"/>
            <ac:spMk id="2" creationId="{5E8EA4F4-87DC-D445-8D67-1F428371AC72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718073154" sldId="266"/>
            <ac:spMk id="3" creationId="{1A1E6DFE-9820-404E-B257-B380441FBEC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718073154" sldId="266"/>
            <ac:spMk id="4" creationId="{BB1F4769-6513-0745-B3CF-EF007694C1E7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718073154" sldId="266"/>
            <ac:spMk id="5" creationId="{A09A73A7-F8A7-E84A-9B89-CE45DC938EDB}"/>
          </ac:spMkLst>
        </pc:spChg>
        <pc:spChg chg="del mod">
          <ac:chgData name="Luidéo De Rochefort" userId="d3130658c21d2d5c" providerId="LiveId" clId="{A92E68B3-F106-4441-9DFA-FECAA1FF04AB}" dt="2021-06-16T09:37:16.297" v="556" actId="478"/>
          <ac:spMkLst>
            <pc:docMk/>
            <pc:sldMk cId="718073154" sldId="266"/>
            <ac:spMk id="6" creationId="{AB3035D7-A505-4EDD-9F6F-9AA667E8B754}"/>
          </ac:spMkLst>
        </pc:spChg>
        <pc:spChg chg="add del mod">
          <ac:chgData name="Luidéo De Rochefort" userId="d3130658c21d2d5c" providerId="LiveId" clId="{A92E68B3-F106-4441-9DFA-FECAA1FF04AB}" dt="2021-06-16T09:19:48.759" v="7" actId="478"/>
          <ac:spMkLst>
            <pc:docMk/>
            <pc:sldMk cId="718073154" sldId="266"/>
            <ac:spMk id="8" creationId="{907D73B3-F219-4916-841D-67B592DB321B}"/>
          </ac:spMkLst>
        </pc:spChg>
        <pc:spChg chg="add mod">
          <ac:chgData name="Luidéo De Rochefort" userId="d3130658c21d2d5c" providerId="LiveId" clId="{A92E68B3-F106-4441-9DFA-FECAA1FF04AB}" dt="2021-06-16T09:37:25.183" v="566"/>
          <ac:spMkLst>
            <pc:docMk/>
            <pc:sldMk cId="718073154" sldId="266"/>
            <ac:spMk id="9" creationId="{A20E7840-C5FB-4972-AE8D-687DDE2330F8}"/>
          </ac:spMkLst>
        </pc:spChg>
      </pc:sldChg>
      <pc:sldChg chg="addSp delSp modSp mod">
        <pc:chgData name="Luidéo De Rochefort" userId="d3130658c21d2d5c" providerId="LiveId" clId="{A92E68B3-F106-4441-9DFA-FECAA1FF04AB}" dt="2021-06-16T09:53:40.597" v="957"/>
        <pc:sldMkLst>
          <pc:docMk/>
          <pc:sldMk cId="214369967" sldId="267"/>
        </pc:sldMkLst>
        <pc:spChg chg="del">
          <ac:chgData name="Luidéo De Rochefort" userId="d3130658c21d2d5c" providerId="LiveId" clId="{A92E68B3-F106-4441-9DFA-FECAA1FF04AB}" dt="2021-06-16T09:19:59.312" v="9" actId="478"/>
          <ac:spMkLst>
            <pc:docMk/>
            <pc:sldMk cId="214369967" sldId="267"/>
            <ac:spMk id="2" creationId="{C215455F-6D5C-7246-84FB-5440CFCF9DA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14369967" sldId="267"/>
            <ac:spMk id="3" creationId="{63D320E1-724B-BF4A-80F6-F95E15A2608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14369967" sldId="267"/>
            <ac:spMk id="4" creationId="{8990B656-438B-8044-883B-9B8E032FA640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14369967" sldId="267"/>
            <ac:spMk id="5" creationId="{966CEAD2-B375-9E47-B6BE-FDED2889FD8C}"/>
          </ac:spMkLst>
        </pc:spChg>
        <pc:spChg chg="del mod">
          <ac:chgData name="Luidéo De Rochefort" userId="d3130658c21d2d5c" providerId="LiveId" clId="{A92E68B3-F106-4441-9DFA-FECAA1FF04AB}" dt="2021-06-16T09:37:51.166" v="567" actId="478"/>
          <ac:spMkLst>
            <pc:docMk/>
            <pc:sldMk cId="214369967" sldId="267"/>
            <ac:spMk id="6" creationId="{FD2CEA27-0EF6-4E48-BEC0-0469058D6F87}"/>
          </ac:spMkLst>
        </pc:spChg>
        <pc:spChg chg="add del mod">
          <ac:chgData name="Luidéo De Rochefort" userId="d3130658c21d2d5c" providerId="LiveId" clId="{A92E68B3-F106-4441-9DFA-FECAA1FF04AB}" dt="2021-06-16T09:20:02.518" v="10" actId="478"/>
          <ac:spMkLst>
            <pc:docMk/>
            <pc:sldMk cId="214369967" sldId="267"/>
            <ac:spMk id="8" creationId="{811B001F-AE2E-4B6D-A04B-F20C8B0F3170}"/>
          </ac:spMkLst>
        </pc:spChg>
        <pc:spChg chg="add mod">
          <ac:chgData name="Luidéo De Rochefort" userId="d3130658c21d2d5c" providerId="LiveId" clId="{A92E68B3-F106-4441-9DFA-FECAA1FF04AB}" dt="2021-06-16T09:53:40.597" v="957"/>
          <ac:spMkLst>
            <pc:docMk/>
            <pc:sldMk cId="214369967" sldId="267"/>
            <ac:spMk id="9" creationId="{D2F03F7D-7C76-41C7-83DD-5F27386F850A}"/>
          </ac:spMkLst>
        </pc:spChg>
      </pc:sldChg>
      <pc:sldChg chg="addSp delSp modSp mod">
        <pc:chgData name="Luidéo De Rochefort" userId="d3130658c21d2d5c" providerId="LiveId" clId="{A92E68B3-F106-4441-9DFA-FECAA1FF04AB}" dt="2021-06-16T09:38:11.109" v="619"/>
        <pc:sldMkLst>
          <pc:docMk/>
          <pc:sldMk cId="1551416303" sldId="268"/>
        </pc:sldMkLst>
        <pc:spChg chg="del">
          <ac:chgData name="Luidéo De Rochefort" userId="d3130658c21d2d5c" providerId="LiveId" clId="{A92E68B3-F106-4441-9DFA-FECAA1FF04AB}" dt="2021-06-16T09:20:11.496" v="12" actId="478"/>
          <ac:spMkLst>
            <pc:docMk/>
            <pc:sldMk cId="1551416303" sldId="268"/>
            <ac:spMk id="2" creationId="{C215455F-6D5C-7246-84FB-5440CFCF9DA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551416303" sldId="268"/>
            <ac:spMk id="3" creationId="{63D320E1-724B-BF4A-80F6-F95E15A2608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551416303" sldId="268"/>
            <ac:spMk id="4" creationId="{8990B656-438B-8044-883B-9B8E032FA640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551416303" sldId="268"/>
            <ac:spMk id="5" creationId="{966CEAD2-B375-9E47-B6BE-FDED2889FD8C}"/>
          </ac:spMkLst>
        </pc:spChg>
        <pc:spChg chg="del mod">
          <ac:chgData name="Luidéo De Rochefort" userId="d3130658c21d2d5c" providerId="LiveId" clId="{A92E68B3-F106-4441-9DFA-FECAA1FF04AB}" dt="2021-06-16T09:38:05.334" v="607" actId="478"/>
          <ac:spMkLst>
            <pc:docMk/>
            <pc:sldMk cId="1551416303" sldId="268"/>
            <ac:spMk id="6" creationId="{3AB246C8-7909-4DB4-8ED2-4AB06F9962EE}"/>
          </ac:spMkLst>
        </pc:spChg>
        <pc:spChg chg="add del mod">
          <ac:chgData name="Luidéo De Rochefort" userId="d3130658c21d2d5c" providerId="LiveId" clId="{A92E68B3-F106-4441-9DFA-FECAA1FF04AB}" dt="2021-06-16T09:20:15.717" v="13" actId="478"/>
          <ac:spMkLst>
            <pc:docMk/>
            <pc:sldMk cId="1551416303" sldId="268"/>
            <ac:spMk id="8" creationId="{E86DA25D-4370-4663-B951-F538377F9AEA}"/>
          </ac:spMkLst>
        </pc:spChg>
        <pc:spChg chg="add mod">
          <ac:chgData name="Luidéo De Rochefort" userId="d3130658c21d2d5c" providerId="LiveId" clId="{A92E68B3-F106-4441-9DFA-FECAA1FF04AB}" dt="2021-06-16T09:38:11.109" v="619"/>
          <ac:spMkLst>
            <pc:docMk/>
            <pc:sldMk cId="1551416303" sldId="268"/>
            <ac:spMk id="13" creationId="{955B0439-5867-4F2C-8371-9A2454AA2190}"/>
          </ac:spMkLst>
        </pc:spChg>
      </pc:sldChg>
      <pc:sldChg chg="addSp delSp modSp mod">
        <pc:chgData name="Luidéo De Rochefort" userId="d3130658c21d2d5c" providerId="LiveId" clId="{A92E68B3-F106-4441-9DFA-FECAA1FF04AB}" dt="2021-06-17T06:59:22.800" v="983" actId="20577"/>
        <pc:sldMkLst>
          <pc:docMk/>
          <pc:sldMk cId="3001688241" sldId="269"/>
        </pc:sldMkLst>
        <pc:spChg chg="del">
          <ac:chgData name="Luidéo De Rochefort" userId="d3130658c21d2d5c" providerId="LiveId" clId="{A92E68B3-F106-4441-9DFA-FECAA1FF04AB}" dt="2021-06-16T09:20:23.454" v="15" actId="478"/>
          <ac:spMkLst>
            <pc:docMk/>
            <pc:sldMk cId="3001688241" sldId="269"/>
            <ac:spMk id="2" creationId="{C215455F-6D5C-7246-84FB-5440CFCF9DA5}"/>
          </ac:spMkLst>
        </pc:spChg>
        <pc:spChg chg="mod">
          <ac:chgData name="Luidéo De Rochefort" userId="d3130658c21d2d5c" providerId="LiveId" clId="{A92E68B3-F106-4441-9DFA-FECAA1FF04AB}" dt="2021-06-17T06:59:22.800" v="983" actId="20577"/>
          <ac:spMkLst>
            <pc:docMk/>
            <pc:sldMk cId="3001688241" sldId="269"/>
            <ac:spMk id="3" creationId="{63D320E1-724B-BF4A-80F6-F95E15A2608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001688241" sldId="269"/>
            <ac:spMk id="4" creationId="{8990B656-438B-8044-883B-9B8E032FA640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001688241" sldId="269"/>
            <ac:spMk id="5" creationId="{966CEAD2-B375-9E47-B6BE-FDED2889FD8C}"/>
          </ac:spMkLst>
        </pc:spChg>
        <pc:spChg chg="del mod">
          <ac:chgData name="Luidéo De Rochefort" userId="d3130658c21d2d5c" providerId="LiveId" clId="{A92E68B3-F106-4441-9DFA-FECAA1FF04AB}" dt="2021-06-16T09:38:16.885" v="620" actId="478"/>
          <ac:spMkLst>
            <pc:docMk/>
            <pc:sldMk cId="3001688241" sldId="269"/>
            <ac:spMk id="6" creationId="{D4A79585-EA8A-4FC3-A65B-B606205080E4}"/>
          </ac:spMkLst>
        </pc:spChg>
        <pc:spChg chg="add del mod">
          <ac:chgData name="Luidéo De Rochefort" userId="d3130658c21d2d5c" providerId="LiveId" clId="{A92E68B3-F106-4441-9DFA-FECAA1FF04AB}" dt="2021-06-16T09:20:25.701" v="16" actId="478"/>
          <ac:spMkLst>
            <pc:docMk/>
            <pc:sldMk cId="3001688241" sldId="269"/>
            <ac:spMk id="8" creationId="{50892ED1-0279-45AA-92FC-281081E3CE0F}"/>
          </ac:spMkLst>
        </pc:spChg>
        <pc:spChg chg="add mod">
          <ac:chgData name="Luidéo De Rochefort" userId="d3130658c21d2d5c" providerId="LiveId" clId="{A92E68B3-F106-4441-9DFA-FECAA1FF04AB}" dt="2021-06-16T09:38:26.987" v="648"/>
          <ac:spMkLst>
            <pc:docMk/>
            <pc:sldMk cId="3001688241" sldId="269"/>
            <ac:spMk id="9" creationId="{7C987953-F4CC-4962-9EDA-9777F2D56506}"/>
          </ac:spMkLst>
        </pc:spChg>
      </pc:sldChg>
      <pc:sldChg chg="addSp delSp modSp mod">
        <pc:chgData name="Luidéo De Rochefort" userId="d3130658c21d2d5c" providerId="LiveId" clId="{A92E68B3-F106-4441-9DFA-FECAA1FF04AB}" dt="2021-06-16T09:38:37.363" v="674"/>
        <pc:sldMkLst>
          <pc:docMk/>
          <pc:sldMk cId="3800518142" sldId="270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800518142" sldId="270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800518142" sldId="270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800518142" sldId="270"/>
            <ac:spMk id="5" creationId="{109A6C54-BED8-9E4C-A9AD-8F3D2E6C506B}"/>
          </ac:spMkLst>
        </pc:spChg>
        <pc:spChg chg="del">
          <ac:chgData name="Luidéo De Rochefort" userId="d3130658c21d2d5c" providerId="LiveId" clId="{A92E68B3-F106-4441-9DFA-FECAA1FF04AB}" dt="2021-06-16T09:38:30.180" v="649" actId="478"/>
          <ac:spMkLst>
            <pc:docMk/>
            <pc:sldMk cId="3800518142" sldId="270"/>
            <ac:spMk id="6" creationId="{FC756821-9476-49F0-8C3C-A126497327D2}"/>
          </ac:spMkLst>
        </pc:spChg>
        <pc:spChg chg="add mod">
          <ac:chgData name="Luidéo De Rochefort" userId="d3130658c21d2d5c" providerId="LiveId" clId="{A92E68B3-F106-4441-9DFA-FECAA1FF04AB}" dt="2021-06-16T09:38:37.363" v="674"/>
          <ac:spMkLst>
            <pc:docMk/>
            <pc:sldMk cId="3800518142" sldId="270"/>
            <ac:spMk id="8" creationId="{80F73234-DA7F-45B8-8DAF-D2DDF860BDF4}"/>
          </ac:spMkLst>
        </pc:spChg>
      </pc:sldChg>
      <pc:sldChg chg="addSp delSp modSp mod">
        <pc:chgData name="Luidéo De Rochefort" userId="d3130658c21d2d5c" providerId="LiveId" clId="{A92E68B3-F106-4441-9DFA-FECAA1FF04AB}" dt="2021-06-16T09:39:10.617" v="708"/>
        <pc:sldMkLst>
          <pc:docMk/>
          <pc:sldMk cId="3654344824" sldId="271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654344824" sldId="271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654344824" sldId="271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654344824" sldId="271"/>
            <ac:spMk id="5" creationId="{109A6C54-BED8-9E4C-A9AD-8F3D2E6C506B}"/>
          </ac:spMkLst>
        </pc:spChg>
        <pc:spChg chg="del">
          <ac:chgData name="Luidéo De Rochefort" userId="d3130658c21d2d5c" providerId="LiveId" clId="{A92E68B3-F106-4441-9DFA-FECAA1FF04AB}" dt="2021-06-16T09:39:01.673" v="675" actId="478"/>
          <ac:spMkLst>
            <pc:docMk/>
            <pc:sldMk cId="3654344824" sldId="271"/>
            <ac:spMk id="6" creationId="{3F40243F-515A-4558-A674-96BECE80718A}"/>
          </ac:spMkLst>
        </pc:spChg>
        <pc:spChg chg="add mod">
          <ac:chgData name="Luidéo De Rochefort" userId="d3130658c21d2d5c" providerId="LiveId" clId="{A92E68B3-F106-4441-9DFA-FECAA1FF04AB}" dt="2021-06-16T09:39:10.617" v="708"/>
          <ac:spMkLst>
            <pc:docMk/>
            <pc:sldMk cId="3654344824" sldId="271"/>
            <ac:spMk id="7" creationId="{F2DDDAD1-BC39-498B-B867-D4200C5D75A9}"/>
          </ac:spMkLst>
        </pc:spChg>
      </pc:sldChg>
      <pc:sldChg chg="addSp delSp modSp mod">
        <pc:chgData name="Luidéo De Rochefort" userId="d3130658c21d2d5c" providerId="LiveId" clId="{A92E68B3-F106-4441-9DFA-FECAA1FF04AB}" dt="2021-06-16T09:39:30.535" v="770"/>
        <pc:sldMkLst>
          <pc:docMk/>
          <pc:sldMk cId="637306209" sldId="272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637306209" sldId="272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637306209" sldId="272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637306209" sldId="272"/>
            <ac:spMk id="5" creationId="{109A6C54-BED8-9E4C-A9AD-8F3D2E6C506B}"/>
          </ac:spMkLst>
        </pc:spChg>
        <pc:spChg chg="del">
          <ac:chgData name="Luidéo De Rochefort" userId="d3130658c21d2d5c" providerId="LiveId" clId="{A92E68B3-F106-4441-9DFA-FECAA1FF04AB}" dt="2021-06-16T09:39:15.057" v="709" actId="478"/>
          <ac:spMkLst>
            <pc:docMk/>
            <pc:sldMk cId="637306209" sldId="272"/>
            <ac:spMk id="6" creationId="{65DB9F44-6843-48B0-AED6-ABF953A7633E}"/>
          </ac:spMkLst>
        </pc:spChg>
        <pc:spChg chg="add mod">
          <ac:chgData name="Luidéo De Rochefort" userId="d3130658c21d2d5c" providerId="LiveId" clId="{A92E68B3-F106-4441-9DFA-FECAA1FF04AB}" dt="2021-06-16T09:39:30.535" v="770"/>
          <ac:spMkLst>
            <pc:docMk/>
            <pc:sldMk cId="637306209" sldId="272"/>
            <ac:spMk id="7" creationId="{105B8F45-2DCC-406D-9AB7-EE064EA39BD4}"/>
          </ac:spMkLst>
        </pc:spChg>
      </pc:sldChg>
      <pc:sldChg chg="addSp delSp modSp mod">
        <pc:chgData name="Luidéo De Rochefort" userId="d3130658c21d2d5c" providerId="LiveId" clId="{A92E68B3-F106-4441-9DFA-FECAA1FF04AB}" dt="2021-06-16T09:39:55.717" v="830"/>
        <pc:sldMkLst>
          <pc:docMk/>
          <pc:sldMk cId="1797672007" sldId="273"/>
        </pc:sldMkLst>
        <pc:spChg chg="del mod">
          <ac:chgData name="Luidéo De Rochefort" userId="d3130658c21d2d5c" providerId="LiveId" clId="{A92E68B3-F106-4441-9DFA-FECAA1FF04AB}" dt="2021-06-16T09:39:35.585" v="771" actId="478"/>
          <ac:spMkLst>
            <pc:docMk/>
            <pc:sldMk cId="1797672007" sldId="273"/>
            <ac:spMk id="2" creationId="{6FD6528A-2D50-7645-A24C-0EC073A662B2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797672007" sldId="273"/>
            <ac:spMk id="3" creationId="{862D46B1-F9CF-2A4C-961F-0383188EA1BE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797672007" sldId="273"/>
            <ac:spMk id="4" creationId="{31777194-829F-B042-B1CB-A5120B688165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1797672007" sldId="273"/>
            <ac:spMk id="5" creationId="{109A6C54-BED8-9E4C-A9AD-8F3D2E6C506B}"/>
          </ac:spMkLst>
        </pc:spChg>
        <pc:spChg chg="add del mod">
          <ac:chgData name="Luidéo De Rochefort" userId="d3130658c21d2d5c" providerId="LiveId" clId="{A92E68B3-F106-4441-9DFA-FECAA1FF04AB}" dt="2021-06-16T09:39:41.176" v="774" actId="478"/>
          <ac:spMkLst>
            <pc:docMk/>
            <pc:sldMk cId="1797672007" sldId="273"/>
            <ac:spMk id="7" creationId="{C66CAE37-AD00-4F10-AD0B-A9BC42ADDE9E}"/>
          </ac:spMkLst>
        </pc:spChg>
        <pc:spChg chg="add del mod">
          <ac:chgData name="Luidéo De Rochefort" userId="d3130658c21d2d5c" providerId="LiveId" clId="{A92E68B3-F106-4441-9DFA-FECAA1FF04AB}" dt="2021-06-16T09:39:37.370" v="773"/>
          <ac:spMkLst>
            <pc:docMk/>
            <pc:sldMk cId="1797672007" sldId="273"/>
            <ac:spMk id="8" creationId="{8B4A31BD-8408-4DBA-A00F-1B4232C6B132}"/>
          </ac:spMkLst>
        </pc:spChg>
        <pc:spChg chg="add mod">
          <ac:chgData name="Luidéo De Rochefort" userId="d3130658c21d2d5c" providerId="LiveId" clId="{A92E68B3-F106-4441-9DFA-FECAA1FF04AB}" dt="2021-06-16T09:39:55.717" v="830"/>
          <ac:spMkLst>
            <pc:docMk/>
            <pc:sldMk cId="1797672007" sldId="273"/>
            <ac:spMk id="9" creationId="{556735E9-203D-4187-9DF2-98A19E6D4576}"/>
          </ac:spMkLst>
        </pc:spChg>
      </pc:sldChg>
      <pc:sldChg chg="addSp delSp modSp mod">
        <pc:chgData name="Luidéo De Rochefort" userId="d3130658c21d2d5c" providerId="LiveId" clId="{A92E68B3-F106-4441-9DFA-FECAA1FF04AB}" dt="2021-06-16T09:34:03.173" v="363"/>
        <pc:sldMkLst>
          <pc:docMk/>
          <pc:sldMk cId="3917932119" sldId="276"/>
        </pc:sldMkLst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917932119" sldId="276"/>
            <ac:spMk id="4" creationId="{7855B0BF-6091-8E4C-847D-F947935DD40F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3917932119" sldId="276"/>
            <ac:spMk id="5" creationId="{DBD2842D-BFE4-DD44-98E3-4D8552018F78}"/>
          </ac:spMkLst>
        </pc:spChg>
        <pc:spChg chg="del">
          <ac:chgData name="Luidéo De Rochefort" userId="d3130658c21d2d5c" providerId="LiveId" clId="{A92E68B3-F106-4441-9DFA-FECAA1FF04AB}" dt="2021-06-16T09:31:16.689" v="219" actId="478"/>
          <ac:spMkLst>
            <pc:docMk/>
            <pc:sldMk cId="3917932119" sldId="276"/>
            <ac:spMk id="11" creationId="{F689892F-D764-4D67-87FB-C28DB57F2A0F}"/>
          </ac:spMkLst>
        </pc:spChg>
        <pc:spChg chg="add del mod">
          <ac:chgData name="Luidéo De Rochefort" userId="d3130658c21d2d5c" providerId="LiveId" clId="{A92E68B3-F106-4441-9DFA-FECAA1FF04AB}" dt="2021-06-16T09:33:54.670" v="336" actId="478"/>
          <ac:spMkLst>
            <pc:docMk/>
            <pc:sldMk cId="3917932119" sldId="276"/>
            <ac:spMk id="12" creationId="{96629948-5B72-4AFD-B076-B9A1C4D8DC22}"/>
          </ac:spMkLst>
        </pc:spChg>
        <pc:spChg chg="add mod">
          <ac:chgData name="Luidéo De Rochefort" userId="d3130658c21d2d5c" providerId="LiveId" clId="{A92E68B3-F106-4441-9DFA-FECAA1FF04AB}" dt="2021-06-16T09:34:03.173" v="363"/>
          <ac:spMkLst>
            <pc:docMk/>
            <pc:sldMk cId="3917932119" sldId="276"/>
            <ac:spMk id="13" creationId="{2A31B1A0-5CDA-40BF-97B1-72BBAB8188A7}"/>
          </ac:spMkLst>
        </pc:spChg>
      </pc:sldChg>
      <pc:sldChg chg="addSp delSp modSp mod">
        <pc:chgData name="Luidéo De Rochefort" userId="d3130658c21d2d5c" providerId="LiveId" clId="{A92E68B3-F106-4441-9DFA-FECAA1FF04AB}" dt="2021-06-16T09:33:44.751" v="335" actId="478"/>
        <pc:sldMkLst>
          <pc:docMk/>
          <pc:sldMk cId="2652652797" sldId="277"/>
        </pc:sldMkLst>
        <pc:spChg chg="add del mod">
          <ac:chgData name="Luidéo De Rochefort" userId="d3130658c21d2d5c" providerId="LiveId" clId="{A92E68B3-F106-4441-9DFA-FECAA1FF04AB}" dt="2021-06-16T09:33:41.333" v="334" actId="478"/>
          <ac:spMkLst>
            <pc:docMk/>
            <pc:sldMk cId="2652652797" sldId="277"/>
            <ac:spMk id="3" creationId="{F72FACA6-0D67-4D65-AE91-A4B0579FC902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652652797" sldId="277"/>
            <ac:spMk id="4" creationId="{7855B0BF-6091-8E4C-847D-F947935DD40F}"/>
          </ac:spMkLst>
        </pc:spChg>
        <pc:spChg chg="mod">
          <ac:chgData name="Luidéo De Rochefort" userId="d3130658c21d2d5c" providerId="LiveId" clId="{A92E68B3-F106-4441-9DFA-FECAA1FF04AB}" dt="2021-06-16T09:22:58.218" v="92"/>
          <ac:spMkLst>
            <pc:docMk/>
            <pc:sldMk cId="2652652797" sldId="277"/>
            <ac:spMk id="5" creationId="{DBD2842D-BFE4-DD44-98E3-4D8552018F78}"/>
          </ac:spMkLst>
        </pc:spChg>
        <pc:spChg chg="del mod">
          <ac:chgData name="Luidéo De Rochefort" userId="d3130658c21d2d5c" providerId="LiveId" clId="{A92E68B3-F106-4441-9DFA-FECAA1FF04AB}" dt="2021-06-16T09:30:47.395" v="216" actId="478"/>
          <ac:spMkLst>
            <pc:docMk/>
            <pc:sldMk cId="2652652797" sldId="277"/>
            <ac:spMk id="13" creationId="{83E33B7B-FC13-4218-A9F1-48E8292A825D}"/>
          </ac:spMkLst>
        </pc:spChg>
        <pc:spChg chg="add del mod">
          <ac:chgData name="Luidéo De Rochefort" userId="d3130658c21d2d5c" providerId="LiveId" clId="{A92E68B3-F106-4441-9DFA-FECAA1FF04AB}" dt="2021-06-16T09:33:44.751" v="335" actId="478"/>
          <ac:spMkLst>
            <pc:docMk/>
            <pc:sldMk cId="2652652797" sldId="277"/>
            <ac:spMk id="21" creationId="{7CA6F10A-407A-43F7-ABF1-A3F75EFA1EE4}"/>
          </ac:spMkLst>
        </pc:spChg>
        <pc:spChg chg="add del mod">
          <ac:chgData name="Luidéo De Rochefort" userId="d3130658c21d2d5c" providerId="LiveId" clId="{A92E68B3-F106-4441-9DFA-FECAA1FF04AB}" dt="2021-06-16T09:33:41.333" v="334" actId="478"/>
          <ac:spMkLst>
            <pc:docMk/>
            <pc:sldMk cId="2652652797" sldId="277"/>
            <ac:spMk id="22" creationId="{0E8BBDF1-6AFE-44F7-9049-372EC24B2BBC}"/>
          </ac:spMkLst>
        </pc:spChg>
      </pc:sldChg>
      <pc:sldChg chg="modSp add mod">
        <pc:chgData name="Luidéo De Rochefort" userId="d3130658c21d2d5c" providerId="LiveId" clId="{A92E68B3-F106-4441-9DFA-FECAA1FF04AB}" dt="2021-06-16T09:53:59.020" v="981"/>
        <pc:sldMkLst>
          <pc:docMk/>
          <pc:sldMk cId="1416067199" sldId="278"/>
        </pc:sldMkLst>
        <pc:spChg chg="mod">
          <ac:chgData name="Luidéo De Rochefort" userId="d3130658c21d2d5c" providerId="LiveId" clId="{A92E68B3-F106-4441-9DFA-FECAA1FF04AB}" dt="2021-06-16T09:53:59.020" v="981"/>
          <ac:spMkLst>
            <pc:docMk/>
            <pc:sldMk cId="1416067199" sldId="278"/>
            <ac:spMk id="9" creationId="{D2F03F7D-7C76-41C7-83DD-5F27386F850A}"/>
          </ac:spMkLst>
        </pc:spChg>
      </pc:sldChg>
      <pc:sldChg chg="modSp add mod ord">
        <pc:chgData name="Luidéo De Rochefort" userId="d3130658c21d2d5c" providerId="LiveId" clId="{A92E68B3-F106-4441-9DFA-FECAA1FF04AB}" dt="2021-06-16T09:52:49.612" v="898"/>
        <pc:sldMkLst>
          <pc:docMk/>
          <pc:sldMk cId="3877528322" sldId="279"/>
        </pc:sldMkLst>
        <pc:spChg chg="mod">
          <ac:chgData name="Luidéo De Rochefort" userId="d3130658c21d2d5c" providerId="LiveId" clId="{A92E68B3-F106-4441-9DFA-FECAA1FF04AB}" dt="2021-06-16T09:52:45.499" v="896" actId="20577"/>
          <ac:spMkLst>
            <pc:docMk/>
            <pc:sldMk cId="3877528322" sldId="279"/>
            <ac:spMk id="9" creationId="{D2F03F7D-7C76-41C7-83DD-5F27386F850A}"/>
          </ac:spMkLst>
        </pc:spChg>
      </pc:sldChg>
      <pc:sldMasterChg chg="modTransition modSldLayout">
        <pc:chgData name="Luidéo De Rochefort" userId="d3130658c21d2d5c" providerId="LiveId" clId="{A92E68B3-F106-4441-9DFA-FECAA1FF04AB}" dt="2021-06-16T09:22:42.261" v="72"/>
        <pc:sldMasterMkLst>
          <pc:docMk/>
          <pc:sldMasterMk cId="127076328" sldId="2147483959"/>
        </pc:sldMasterMkLst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871865601" sldId="2147483960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2302019693" sldId="2147483961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719207822" sldId="2147483962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2417869722" sldId="2147483963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2140291772" sldId="2147483964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860369760" sldId="2147483965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1998970421" sldId="2147483966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3614330157" sldId="2147483967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3017956721" sldId="2147483972"/>
          </pc:sldLayoutMkLst>
        </pc:sldLayoutChg>
        <pc:sldLayoutChg chg="modTransition">
          <pc:chgData name="Luidéo De Rochefort" userId="d3130658c21d2d5c" providerId="LiveId" clId="{A92E68B3-F106-4441-9DFA-FECAA1FF04AB}" dt="2021-06-16T09:22:42.261" v="72"/>
          <pc:sldLayoutMkLst>
            <pc:docMk/>
            <pc:sldMasterMk cId="127076328" sldId="2147483959"/>
            <pc:sldLayoutMk cId="968548667" sldId="2147483973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5.021" v="57"/>
        <pc:sldMasterMkLst>
          <pc:docMk/>
          <pc:sldMasterMk cId="213172531" sldId="2147483959"/>
        </pc:sldMasterMkLst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3630810642" sldId="2147483960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686484523" sldId="2147483961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5972872" sldId="2147483962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341547050" sldId="2147483963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2661688907" sldId="2147483964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448235111" sldId="2147483965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028141075" sldId="2147483966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316588786" sldId="2147483967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414028731" sldId="2147483968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1211143685" sldId="2147483969"/>
          </pc:sldLayoutMkLst>
        </pc:sldLayoutChg>
        <pc:sldLayoutChg chg="modTransition">
          <pc:chgData name="Luidéo De Rochefort" userId="d3130658c21d2d5c" providerId="LiveId" clId="{A92E68B3-F106-4441-9DFA-FECAA1FF04AB}" dt="2021-06-16T09:21:45.021" v="57"/>
          <pc:sldLayoutMkLst>
            <pc:docMk/>
            <pc:sldMasterMk cId="213172531" sldId="2147483959"/>
            <pc:sldLayoutMk cId="2773890714" sldId="2147483970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4.396" v="56"/>
        <pc:sldMasterMkLst>
          <pc:docMk/>
          <pc:sldMasterMk cId="3859647866" sldId="2147483971"/>
        </pc:sldMasterMkLst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270964482" sldId="2147483972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87941874" sldId="2147483973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6197461" sldId="2147483974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898076565" sldId="2147483975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4156525110" sldId="2147483976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008414104" sldId="2147483977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1058150812" sldId="2147483978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917589407" sldId="2147483979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2439124299" sldId="2147483980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3875304957" sldId="2147483986"/>
          </pc:sldLayoutMkLst>
        </pc:sldLayoutChg>
        <pc:sldLayoutChg chg="modTransition">
          <pc:chgData name="Luidéo De Rochefort" userId="d3130658c21d2d5c" providerId="LiveId" clId="{A92E68B3-F106-4441-9DFA-FECAA1FF04AB}" dt="2021-06-16T09:21:44.396" v="56"/>
          <pc:sldLayoutMkLst>
            <pc:docMk/>
            <pc:sldMasterMk cId="3859647866" sldId="2147483971"/>
            <pc:sldLayoutMk cId="3812363839" sldId="2147483987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2:58.218" v="92"/>
        <pc:sldMasterMkLst>
          <pc:docMk/>
          <pc:sldMasterMk cId="255995144" sldId="2147483974"/>
        </pc:sldMasterMkLst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85838919" sldId="2147483975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301176442" sldId="2147483976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3068958772" sldId="2147483977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522187967" sldId="2147483978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298467876" sldId="2147483979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3830801970" sldId="2147483980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3247008010" sldId="2147483981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2744138345" sldId="2147483982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2154024486" sldId="2147483987"/>
          </pc:sldLayoutMkLst>
        </pc:sldLayoutChg>
        <pc:sldLayoutChg chg="modTransition">
          <pc:chgData name="Luidéo De Rochefort" userId="d3130658c21d2d5c" providerId="LiveId" clId="{A92E68B3-F106-4441-9DFA-FECAA1FF04AB}" dt="2021-06-16T09:22:58.218" v="92"/>
          <pc:sldLayoutMkLst>
            <pc:docMk/>
            <pc:sldMasterMk cId="255995144" sldId="2147483974"/>
            <pc:sldLayoutMk cId="1644416917" sldId="2147483988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3.717" v="55"/>
        <pc:sldMasterMkLst>
          <pc:docMk/>
          <pc:sldMasterMk cId="833934693" sldId="2147483988"/>
        </pc:sldMasterMkLst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3001948348" sldId="2147483989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2092988234" sldId="2147483990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777465835" sldId="2147483991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2535035835" sldId="2147483992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80665255" sldId="2147483993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446203636" sldId="2147483994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679007028" sldId="2147483995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2903693627" sldId="2147483996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891475051" sldId="2147483997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1544035819" sldId="2147484003"/>
          </pc:sldLayoutMkLst>
        </pc:sldLayoutChg>
        <pc:sldLayoutChg chg="modTransition">
          <pc:chgData name="Luidéo De Rochefort" userId="d3130658c21d2d5c" providerId="LiveId" clId="{A92E68B3-F106-4441-9DFA-FECAA1FF04AB}" dt="2021-06-16T09:21:43.717" v="55"/>
          <pc:sldLayoutMkLst>
            <pc:docMk/>
            <pc:sldMasterMk cId="833934693" sldId="2147483988"/>
            <pc:sldLayoutMk cId="3394672154" sldId="2147484004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3.052" v="54"/>
        <pc:sldMasterMkLst>
          <pc:docMk/>
          <pc:sldMasterMk cId="134523376" sldId="2147484005"/>
        </pc:sldMasterMkLst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2901128538" sldId="2147484006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2683932332" sldId="2147484007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129224383" sldId="2147484008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2765756373" sldId="2147484009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520754304" sldId="2147484010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848699556" sldId="2147484011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770923866" sldId="2147484012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630133853" sldId="2147484013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3529634805" sldId="2147484014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489762855" sldId="2147484015"/>
          </pc:sldLayoutMkLst>
        </pc:sldLayoutChg>
        <pc:sldLayoutChg chg="modTransition">
          <pc:chgData name="Luidéo De Rochefort" userId="d3130658c21d2d5c" providerId="LiveId" clId="{A92E68B3-F106-4441-9DFA-FECAA1FF04AB}" dt="2021-06-16T09:21:43.052" v="54"/>
          <pc:sldLayoutMkLst>
            <pc:docMk/>
            <pc:sldMasterMk cId="134523376" sldId="2147484005"/>
            <pc:sldLayoutMk cId="1641947214" sldId="2147484016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2.341" v="53"/>
        <pc:sldMasterMkLst>
          <pc:docMk/>
          <pc:sldMasterMk cId="3234263038" sldId="2147484017"/>
        </pc:sldMasterMkLst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2278049491" sldId="2147484018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78515609" sldId="2147484019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588776734" sldId="2147484020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2348333015" sldId="2147484021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548184768" sldId="2147484022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3073094140" sldId="2147484023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3822527585" sldId="2147484024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2319288883" sldId="2147484025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452765106" sldId="2147484026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47601187" sldId="2147484033"/>
          </pc:sldLayoutMkLst>
        </pc:sldLayoutChg>
        <pc:sldLayoutChg chg="modTransition">
          <pc:chgData name="Luidéo De Rochefort" userId="d3130658c21d2d5c" providerId="LiveId" clId="{A92E68B3-F106-4441-9DFA-FECAA1FF04AB}" dt="2021-06-16T09:21:42.341" v="53"/>
          <pc:sldLayoutMkLst>
            <pc:docMk/>
            <pc:sldMasterMk cId="3234263038" sldId="2147484017"/>
            <pc:sldLayoutMk cId="105441908" sldId="2147484034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1.588" v="51"/>
        <pc:sldMasterMkLst>
          <pc:docMk/>
          <pc:sldMasterMk cId="193376987" sldId="2147484035"/>
        </pc:sldMasterMkLst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1584675410" sldId="2147484036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3429746509" sldId="2147484037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2044746792" sldId="2147484038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799260803" sldId="2147484039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2596701339" sldId="2147484040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2004481211" sldId="2147484041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3786116113" sldId="2147484042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84877741" sldId="2147484043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4144981607" sldId="2147484044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3829995045" sldId="2147484045"/>
          </pc:sldLayoutMkLst>
        </pc:sldLayoutChg>
        <pc:sldLayoutChg chg="modTransition">
          <pc:chgData name="Luidéo De Rochefort" userId="d3130658c21d2d5c" providerId="LiveId" clId="{A92E68B3-F106-4441-9DFA-FECAA1FF04AB}" dt="2021-06-16T09:21:41.588" v="51"/>
          <pc:sldLayoutMkLst>
            <pc:docMk/>
            <pc:sldMasterMk cId="193376987" sldId="2147484035"/>
            <pc:sldLayoutMk cId="1155666530" sldId="2147484046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0.917" v="49"/>
        <pc:sldMasterMkLst>
          <pc:docMk/>
          <pc:sldMasterMk cId="4218745316" sldId="2147484047"/>
        </pc:sldMasterMkLst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626272317" sldId="2147484048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229478092" sldId="2147484049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279149380" sldId="2147484050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02582620" sldId="2147484051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827158693" sldId="2147484052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642518893" sldId="2147484053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178303709" sldId="2147484054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1079245760" sldId="2147484055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3016854884" sldId="2147484056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2412376218" sldId="2147484063"/>
          </pc:sldLayoutMkLst>
        </pc:sldLayoutChg>
        <pc:sldLayoutChg chg="modTransition">
          <pc:chgData name="Luidéo De Rochefort" userId="d3130658c21d2d5c" providerId="LiveId" clId="{A92E68B3-F106-4441-9DFA-FECAA1FF04AB}" dt="2021-06-16T09:21:40.917" v="49"/>
          <pc:sldLayoutMkLst>
            <pc:docMk/>
            <pc:sldMasterMk cId="4218745316" sldId="2147484047"/>
            <pc:sldLayoutMk cId="4177998887" sldId="2147484064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40.393" v="47"/>
        <pc:sldMasterMkLst>
          <pc:docMk/>
          <pc:sldMasterMk cId="2641768392" sldId="2147484065"/>
        </pc:sldMasterMkLst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457890031" sldId="2147484066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836191412" sldId="2147484067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687779446" sldId="2147484068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328840968" sldId="2147484069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985202188" sldId="2147484070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982383718" sldId="2147484071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795407543" sldId="2147484072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159773010" sldId="2147484073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058791042" sldId="2147484074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2719801027" sldId="2147484080"/>
          </pc:sldLayoutMkLst>
        </pc:sldLayoutChg>
        <pc:sldLayoutChg chg="modTransition">
          <pc:chgData name="Luidéo De Rochefort" userId="d3130658c21d2d5c" providerId="LiveId" clId="{A92E68B3-F106-4441-9DFA-FECAA1FF04AB}" dt="2021-06-16T09:21:40.393" v="47"/>
          <pc:sldLayoutMkLst>
            <pc:docMk/>
            <pc:sldMasterMk cId="2641768392" sldId="2147484065"/>
            <pc:sldLayoutMk cId="1453159559" sldId="2147484081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9.941" v="45"/>
        <pc:sldMasterMkLst>
          <pc:docMk/>
          <pc:sldMasterMk cId="3539016169" sldId="2147484082"/>
        </pc:sldMasterMkLst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025473397" sldId="2147484083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3108086787" sldId="2147484084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1636567903" sldId="2147484085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1643308422" sldId="2147484086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483351710" sldId="2147484087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526648471" sldId="2147484088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357547479" sldId="2147484089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491840137" sldId="2147484090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165990355" sldId="2147484091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2666362004" sldId="2147484098"/>
          </pc:sldLayoutMkLst>
        </pc:sldLayoutChg>
        <pc:sldLayoutChg chg="modTransition">
          <pc:chgData name="Luidéo De Rochefort" userId="d3130658c21d2d5c" providerId="LiveId" clId="{A92E68B3-F106-4441-9DFA-FECAA1FF04AB}" dt="2021-06-16T09:21:39.941" v="45"/>
          <pc:sldLayoutMkLst>
            <pc:docMk/>
            <pc:sldMasterMk cId="3539016169" sldId="2147484082"/>
            <pc:sldLayoutMk cId="961423561" sldId="2147484099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9.308" v="44"/>
        <pc:sldMasterMkLst>
          <pc:docMk/>
          <pc:sldMasterMk cId="2485584865" sldId="2147484100"/>
        </pc:sldMasterMkLst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1948793618" sldId="2147484101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1452542692" sldId="2147484102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4016626133" sldId="2147484103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3499142471" sldId="2147484104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3742007793" sldId="2147484105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394227734" sldId="2147484106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234953654" sldId="2147484107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382752125" sldId="2147484108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2040185459" sldId="2147484109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1455623642" sldId="2147484110"/>
          </pc:sldLayoutMkLst>
        </pc:sldLayoutChg>
        <pc:sldLayoutChg chg="modTransition">
          <pc:chgData name="Luidéo De Rochefort" userId="d3130658c21d2d5c" providerId="LiveId" clId="{A92E68B3-F106-4441-9DFA-FECAA1FF04AB}" dt="2021-06-16T09:21:39.308" v="44"/>
          <pc:sldLayoutMkLst>
            <pc:docMk/>
            <pc:sldMasterMk cId="2485584865" sldId="2147484100"/>
            <pc:sldLayoutMk cId="710917299" sldId="2147484111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8.367" v="43"/>
        <pc:sldMasterMkLst>
          <pc:docMk/>
          <pc:sldMasterMk cId="1938814728" sldId="2147484112"/>
        </pc:sldMasterMkLst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3688640984" sldId="2147484113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642113243" sldId="2147484114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3477077105" sldId="2147484115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692405960" sldId="2147484116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2728958847" sldId="2147484117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449087565" sldId="2147484118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65676962" sldId="2147484119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396308288" sldId="2147484120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631876981" sldId="2147484121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1703391344" sldId="2147484122"/>
          </pc:sldLayoutMkLst>
        </pc:sldLayoutChg>
        <pc:sldLayoutChg chg="modTransition">
          <pc:chgData name="Luidéo De Rochefort" userId="d3130658c21d2d5c" providerId="LiveId" clId="{A92E68B3-F106-4441-9DFA-FECAA1FF04AB}" dt="2021-06-16T09:21:38.367" v="43"/>
          <pc:sldLayoutMkLst>
            <pc:docMk/>
            <pc:sldMasterMk cId="1938814728" sldId="2147484112"/>
            <pc:sldLayoutMk cId="4139305822" sldId="2147484123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7.830" v="42"/>
        <pc:sldMasterMkLst>
          <pc:docMk/>
          <pc:sldMasterMk cId="99734462" sldId="2147484124"/>
        </pc:sldMasterMkLst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607476264" sldId="2147484125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4272820032" sldId="2147484126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813199920" sldId="2147484127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1457152097" sldId="2147484128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168819831" sldId="2147484129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405419178" sldId="2147484130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362562638" sldId="2147484131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765795998" sldId="2147484132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2989186859" sldId="2147484133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801129978" sldId="2147484139"/>
          </pc:sldLayoutMkLst>
        </pc:sldLayoutChg>
        <pc:sldLayoutChg chg="modTransition">
          <pc:chgData name="Luidéo De Rochefort" userId="d3130658c21d2d5c" providerId="LiveId" clId="{A92E68B3-F106-4441-9DFA-FECAA1FF04AB}" dt="2021-06-16T09:21:37.830" v="42"/>
          <pc:sldLayoutMkLst>
            <pc:docMk/>
            <pc:sldMasterMk cId="99734462" sldId="2147484124"/>
            <pc:sldLayoutMk cId="3721862266" sldId="2147484140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7.567" v="41"/>
        <pc:sldMasterMkLst>
          <pc:docMk/>
          <pc:sldMasterMk cId="3341933464" sldId="2147484141"/>
        </pc:sldMasterMkLst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1349232504" sldId="2147484142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756791823" sldId="2147484143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7546017" sldId="2147484144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145757289" sldId="2147484145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2987879001" sldId="2147484146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037236976" sldId="2147484147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588343795" sldId="2147484148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86191078" sldId="2147484149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4182246876" sldId="2147484150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397181209" sldId="2147484156"/>
          </pc:sldLayoutMkLst>
        </pc:sldLayoutChg>
        <pc:sldLayoutChg chg="modTransition">
          <pc:chgData name="Luidéo De Rochefort" userId="d3130658c21d2d5c" providerId="LiveId" clId="{A92E68B3-F106-4441-9DFA-FECAA1FF04AB}" dt="2021-06-16T09:21:37.567" v="41"/>
          <pc:sldLayoutMkLst>
            <pc:docMk/>
            <pc:sldMasterMk cId="3341933464" sldId="2147484141"/>
            <pc:sldLayoutMk cId="841095408" sldId="2147484157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7.318" v="40"/>
        <pc:sldMasterMkLst>
          <pc:docMk/>
          <pc:sldMasterMk cId="2255398319" sldId="2147484158"/>
        </pc:sldMasterMkLst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55478995" sldId="2147484159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621914691" sldId="2147484160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087061951" sldId="2147484161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3485571868" sldId="2147484162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348399781" sldId="2147484163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2192787962" sldId="2147484164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1653565408" sldId="2147484165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66562791" sldId="2147484166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375310060" sldId="2147484167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270282901" sldId="2147484168"/>
          </pc:sldLayoutMkLst>
        </pc:sldLayoutChg>
        <pc:sldLayoutChg chg="modTransition">
          <pc:chgData name="Luidéo De Rochefort" userId="d3130658c21d2d5c" providerId="LiveId" clId="{A92E68B3-F106-4441-9DFA-FECAA1FF04AB}" dt="2021-06-16T09:21:37.318" v="40"/>
          <pc:sldLayoutMkLst>
            <pc:docMk/>
            <pc:sldMasterMk cId="2255398319" sldId="2147484158"/>
            <pc:sldLayoutMk cId="2238132770" sldId="2147484169"/>
          </pc:sldLayoutMkLst>
        </pc:sldLayoutChg>
      </pc:sldMasterChg>
      <pc:sldMasterChg chg="modTransition modSldLayout">
        <pc:chgData name="Luidéo De Rochefort" userId="d3130658c21d2d5c" providerId="LiveId" clId="{A92E68B3-F106-4441-9DFA-FECAA1FF04AB}" dt="2021-06-16T09:21:36.816" v="39"/>
        <pc:sldMasterMkLst>
          <pc:docMk/>
          <pc:sldMasterMk cId="42976721" sldId="2147484170"/>
        </pc:sldMasterMkLst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2357726111" sldId="2147484171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908816144" sldId="2147484172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207830131" sldId="2147484173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96648244" sldId="2147484174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615089327" sldId="2147484175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2375850135" sldId="2147484176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238515027" sldId="2147484177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3914304606" sldId="2147484178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1356000985" sldId="2147484179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458630469" sldId="2147484186"/>
          </pc:sldLayoutMkLst>
        </pc:sldLayoutChg>
        <pc:sldLayoutChg chg="modTransition">
          <pc:chgData name="Luidéo De Rochefort" userId="d3130658c21d2d5c" providerId="LiveId" clId="{A92E68B3-F106-4441-9DFA-FECAA1FF04AB}" dt="2021-06-16T09:21:36.816" v="39"/>
          <pc:sldLayoutMkLst>
            <pc:docMk/>
            <pc:sldMasterMk cId="42976721" sldId="2147484170"/>
            <pc:sldLayoutMk cId="2895454933" sldId="21474841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AA4CBBC-B36D-624E-A126-2B0E09D200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8A75C8-FF8F-C144-B1F2-D05FAA179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5709B-D6C3-5041-9BE3-6CD89A27896C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76280F-B9C2-B64E-9863-E7DD9DC918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0EA714-CE72-0B47-B065-B8F45EAB18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FAC34-CDC7-DA40-B9AE-CA2FC3756C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7989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91EF2-2D70-B940-BB30-7D5C5F08C008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5BC0-4EB6-864C-9DF7-2D82F4EE6B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274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9DB-F0F2-2249-90C5-3B59223F11D5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3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06624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97425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34010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C2E2-4236-514A-B690-9E75B4ABCCFB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02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F1BC3-D17F-A04A-AABE-B2DDB359565B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41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01985-A639-614D-85ED-54702D812195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17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6B8C5-7977-B241-9479-550FEDCC8F82}" type="datetime1">
              <a:rPr lang="fr-FR" smtClean="0"/>
              <a:t>17/06/2021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95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45C9-F2D4-D640-856A-C9065C154E7D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18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46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F91E-1A65-804C-8FF6-60EA1DEE3BC5}" type="datetime1">
              <a:rPr lang="fr-FR" smtClean="0"/>
              <a:t>17/06/2021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80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B8789-DDD8-EC4D-99C7-0A717D134334}" type="datetime1">
              <a:rPr lang="fr-FR" smtClean="0"/>
              <a:t>17/06/2021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00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D51E-1797-704D-84E6-F43F25700157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13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de-DE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7530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B36B70A-5423-F84A-92FE-D555F3E9152F}" type="datetime1">
              <a:rPr lang="fr-FR" smtClean="0"/>
              <a:t>17/06/2021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95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</p:sldLayoutIdLst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4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43715" y="330740"/>
            <a:ext cx="9144000" cy="2283030"/>
          </a:xfrm>
        </p:spPr>
        <p:txBody>
          <a:bodyPr>
            <a:normAutofit/>
          </a:bodyPr>
          <a:lstStyle/>
          <a:p>
            <a:pPr algn="ctr"/>
            <a:r>
              <a:rPr lang="de-DE" sz="11500" err="1">
                <a:latin typeface="8-bit Arcade In" panose="02000603000000000000" pitchFamily="2" charset="0"/>
              </a:rPr>
              <a:t>CrossyFrog</a:t>
            </a:r>
            <a:endParaRPr lang="de-DE" sz="9600">
              <a:latin typeface="8-bit Arcade In" panose="02000603000000000000" pitchFamily="2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EAF4AF-1A8A-415C-B6D1-A845869B6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1" y="3643851"/>
            <a:ext cx="1443715" cy="144371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F8664D-377B-4DE4-830B-81300F65F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6" y="3335626"/>
            <a:ext cx="1443715" cy="14437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FF0CFC-8E6F-4BCC-B4BC-A686545A8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4" y="518936"/>
            <a:ext cx="1137501" cy="1137501"/>
          </a:xfrm>
          <a:prstGeom prst="rect">
            <a:avLst/>
          </a:prstGeom>
        </p:spPr>
      </p:pic>
      <p:pic>
        <p:nvPicPr>
          <p:cNvPr id="93" name="Image 9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9FE4EA-C72E-49FA-B2B3-3081DE28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01" y="3643851"/>
            <a:ext cx="1443715" cy="1443715"/>
          </a:xfrm>
          <a:prstGeom prst="rect">
            <a:avLst/>
          </a:prstGeom>
        </p:spPr>
      </p:pic>
      <p:pic>
        <p:nvPicPr>
          <p:cNvPr id="94" name="Image 9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8427AF7-0294-4BB8-861D-592C2D4E3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58" y="3335626"/>
            <a:ext cx="1443715" cy="1443715"/>
          </a:xfrm>
          <a:prstGeom prst="rect">
            <a:avLst/>
          </a:prstGeom>
        </p:spPr>
      </p:pic>
      <p:pic>
        <p:nvPicPr>
          <p:cNvPr id="95" name="Image 9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7E3089-5193-475D-BD2D-697B24CE6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64" y="3643851"/>
            <a:ext cx="1443715" cy="1443715"/>
          </a:xfrm>
          <a:prstGeom prst="rect">
            <a:avLst/>
          </a:prstGeom>
        </p:spPr>
      </p:pic>
      <p:pic>
        <p:nvPicPr>
          <p:cNvPr id="96" name="Image 9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E684933-57D3-41A1-B4DF-369FBCED7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21" y="3335626"/>
            <a:ext cx="1443715" cy="1443715"/>
          </a:xfrm>
          <a:prstGeom prst="rect">
            <a:avLst/>
          </a:prstGeom>
        </p:spPr>
      </p:pic>
      <p:pic>
        <p:nvPicPr>
          <p:cNvPr id="97" name="Image 9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F07BD3-22B2-4FCE-9F15-8C96029DD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26" y="3643851"/>
            <a:ext cx="1443715" cy="1443715"/>
          </a:xfrm>
          <a:prstGeom prst="rect">
            <a:avLst/>
          </a:prstGeom>
        </p:spPr>
      </p:pic>
      <p:pic>
        <p:nvPicPr>
          <p:cNvPr id="98" name="Image 9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7F2D33-5B2B-4E96-B577-9D7F26826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83" y="3335626"/>
            <a:ext cx="1443715" cy="1443715"/>
          </a:xfrm>
          <a:prstGeom prst="rect">
            <a:avLst/>
          </a:prstGeom>
        </p:spPr>
      </p:pic>
      <p:pic>
        <p:nvPicPr>
          <p:cNvPr id="99" name="Image 9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D4DAF6-0AE7-46CA-8DD4-298FE596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64" y="3643851"/>
            <a:ext cx="1443715" cy="1443715"/>
          </a:xfrm>
          <a:prstGeom prst="rect">
            <a:avLst/>
          </a:prstGeom>
        </p:spPr>
      </p:pic>
      <p:pic>
        <p:nvPicPr>
          <p:cNvPr id="100" name="Image 9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DE5A80-AB5E-4274-9516-17B4B7D19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21" y="3335626"/>
            <a:ext cx="1443715" cy="1443715"/>
          </a:xfrm>
          <a:prstGeom prst="rect">
            <a:avLst/>
          </a:prstGeom>
        </p:spPr>
      </p:pic>
      <p:pic>
        <p:nvPicPr>
          <p:cNvPr id="101" name="Image 10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645EA6-9FA4-4304-AE90-53BD2558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81" y="3643851"/>
            <a:ext cx="1443715" cy="1443715"/>
          </a:xfrm>
          <a:prstGeom prst="rect">
            <a:avLst/>
          </a:prstGeom>
        </p:spPr>
      </p:pic>
      <p:pic>
        <p:nvPicPr>
          <p:cNvPr id="102" name="Image 10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F215A7A-A502-4562-A6D1-FD8919356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38" y="3335626"/>
            <a:ext cx="1443715" cy="1443715"/>
          </a:xfrm>
          <a:prstGeom prst="rect">
            <a:avLst/>
          </a:prstGeom>
        </p:spPr>
      </p:pic>
      <p:pic>
        <p:nvPicPr>
          <p:cNvPr id="103" name="Image 10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E2493E-477B-4075-A951-EFEABAB5A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68" y="3643851"/>
            <a:ext cx="1443715" cy="1443715"/>
          </a:xfrm>
          <a:prstGeom prst="rect">
            <a:avLst/>
          </a:prstGeom>
        </p:spPr>
      </p:pic>
      <p:pic>
        <p:nvPicPr>
          <p:cNvPr id="104" name="Image 10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AA46926-285E-4194-9D3B-4DA582BC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25" y="3335626"/>
            <a:ext cx="1443715" cy="1443715"/>
          </a:xfrm>
          <a:prstGeom prst="rect">
            <a:avLst/>
          </a:prstGeom>
        </p:spPr>
      </p:pic>
      <p:pic>
        <p:nvPicPr>
          <p:cNvPr id="105" name="Image 10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0FC039-1AF6-4D36-9ADE-D8E4D127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21" y="3643851"/>
            <a:ext cx="1443715" cy="1443715"/>
          </a:xfrm>
          <a:prstGeom prst="rect">
            <a:avLst/>
          </a:prstGeom>
        </p:spPr>
      </p:pic>
      <p:pic>
        <p:nvPicPr>
          <p:cNvPr id="106" name="Image 10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5A3DBC-EFB3-4AAA-8557-713A82062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78" y="3335626"/>
            <a:ext cx="1443715" cy="1443715"/>
          </a:xfrm>
          <a:prstGeom prst="rect">
            <a:avLst/>
          </a:prstGeom>
        </p:spPr>
      </p:pic>
      <p:pic>
        <p:nvPicPr>
          <p:cNvPr id="107" name="Image 10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3BA8A0C-3A29-4DF7-A7FC-7718C191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485" y="3643851"/>
            <a:ext cx="1443715" cy="1443715"/>
          </a:xfrm>
          <a:prstGeom prst="rect">
            <a:avLst/>
          </a:prstGeom>
        </p:spPr>
      </p:pic>
      <p:pic>
        <p:nvPicPr>
          <p:cNvPr id="108" name="Image 107" descr="Une image contenant texte&#10;&#10;Description générée automatiquement">
            <a:extLst>
              <a:ext uri="{FF2B5EF4-FFF2-40B4-BE49-F238E27FC236}">
                <a16:creationId xmlns:a16="http://schemas.microsoft.com/office/drawing/2014/main" id="{7FA26B3C-9297-447D-9312-D53419A89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42" y="3335626"/>
            <a:ext cx="1443715" cy="1443715"/>
          </a:xfrm>
          <a:prstGeom prst="rect">
            <a:avLst/>
          </a:prstGeom>
        </p:spPr>
      </p:pic>
      <p:pic>
        <p:nvPicPr>
          <p:cNvPr id="109" name="Image 10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BF36D6-AB97-4AB3-B6B3-96574C59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48" y="3643851"/>
            <a:ext cx="1443715" cy="1443715"/>
          </a:xfrm>
          <a:prstGeom prst="rect">
            <a:avLst/>
          </a:prstGeom>
        </p:spPr>
      </p:pic>
      <p:pic>
        <p:nvPicPr>
          <p:cNvPr id="110" name="Image 10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99FDB6-E7D2-47A1-9169-14523F254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605" y="3335626"/>
            <a:ext cx="1443715" cy="14437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711B1B-6A05-4963-B15A-20CA0331B45E}"/>
              </a:ext>
            </a:extLst>
          </p:cNvPr>
          <p:cNvSpPr/>
          <p:nvPr/>
        </p:nvSpPr>
        <p:spPr>
          <a:xfrm>
            <a:off x="0" y="5087566"/>
            <a:ext cx="12192000" cy="6858000"/>
          </a:xfrm>
          <a:prstGeom prst="rect">
            <a:avLst/>
          </a:prstGeom>
          <a:solidFill>
            <a:srgbClr val="1493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91849 -0.0134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24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5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7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75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75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5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25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25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25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75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75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75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7419 " pathEditMode="relative" rAng="0" ptsTypes="AA">
                                      <p:cBhvr>
                                        <p:cTn id="1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1D806-6234-406C-9353-A89EF368B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7559361-A385-46D4-B900-4BE56D0B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296872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DIFFICULTÉS RENCONTRÉES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9E85AA-F371-6D44-8C2D-18AFDE65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0000" y="6041362"/>
            <a:ext cx="8285833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E24CB8-66A7-1F40-92EF-BB01AA41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8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2">
            <a:extLst>
              <a:ext uri="{FF2B5EF4-FFF2-40B4-BE49-F238E27FC236}">
                <a16:creationId xmlns:a16="http://schemas.microsoft.com/office/drawing/2014/main" id="{B60D0427-02A1-4FCC-A96A-C32F7D542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64A01B2C-270B-4617-9CE3-8AB51AC0D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0DFBEB4-6D0D-49A6-80ED-5C4CC8D5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fr-FR" sz="3000"/>
              <a:t>DIAGRAMMES DE CONCEPTION : CLASSES</a:t>
            </a:r>
          </a:p>
        </p:txBody>
      </p:sp>
      <p:sp>
        <p:nvSpPr>
          <p:cNvPr id="57" name="Content Placeholder 12">
            <a:extLst>
              <a:ext uri="{FF2B5EF4-FFF2-40B4-BE49-F238E27FC236}">
                <a16:creationId xmlns:a16="http://schemas.microsoft.com/office/drawing/2014/main" id="{C46B7BB9-B08A-45FE-AE64-E31173CF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76" name="Rounded Rectangle 17">
            <a:extLst>
              <a:ext uri="{FF2B5EF4-FFF2-40B4-BE49-F238E27FC236}">
                <a16:creationId xmlns:a16="http://schemas.microsoft.com/office/drawing/2014/main" id="{3960A255-5D7F-455B-9869-0536C927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BCC845C-4195-A94C-9ABC-036E7433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20" y="1258529"/>
            <a:ext cx="2641425" cy="433020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56571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06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9">
            <a:extLst>
              <a:ext uri="{FF2B5EF4-FFF2-40B4-BE49-F238E27FC236}">
                <a16:creationId xmlns:a16="http://schemas.microsoft.com/office/drawing/2014/main" id="{5DECD56C-FF89-48FE-A3C5-9D8B3418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9C581D33-59DD-4E2E-83E1-EC7AECD50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F5A975A-6DFC-4EA9-95A9-398043B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700"/>
              <a:t>DIAGRAMMES DE CONCEPTION : CAS D’UTILISATION</a:t>
            </a:r>
          </a:p>
        </p:txBody>
      </p:sp>
      <p:sp>
        <p:nvSpPr>
          <p:cNvPr id="39" name="Content Placeholder 16">
            <a:extLst>
              <a:ext uri="{FF2B5EF4-FFF2-40B4-BE49-F238E27FC236}">
                <a16:creationId xmlns:a16="http://schemas.microsoft.com/office/drawing/2014/main" id="{E255351E-3E90-4324-874A-1A2EBAFA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E3777CD7-95C1-45EB-91AE-369E6C965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85E9F10-F2EE-A74E-B1AD-8BCFE93F3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6" r="-1" b="6369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56571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55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9">
            <a:extLst>
              <a:ext uri="{FF2B5EF4-FFF2-40B4-BE49-F238E27FC236}">
                <a16:creationId xmlns:a16="http://schemas.microsoft.com/office/drawing/2014/main" id="{5DECD56C-FF89-48FE-A3C5-9D8B3418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9C581D33-59DD-4E2E-83E1-EC7AECD50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F5A975A-6DFC-4EA9-95A9-398043BC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700"/>
              <a:t>DIAGRAMMES DE CONCEPTION : </a:t>
            </a:r>
            <a:br>
              <a:rPr lang="fr-FR" sz="2700"/>
            </a:br>
            <a:r>
              <a:rPr lang="fr-FR" sz="2700"/>
              <a:t>Séquence</a:t>
            </a:r>
          </a:p>
        </p:txBody>
      </p:sp>
      <p:sp>
        <p:nvSpPr>
          <p:cNvPr id="39" name="Content Placeholder 16">
            <a:extLst>
              <a:ext uri="{FF2B5EF4-FFF2-40B4-BE49-F238E27FC236}">
                <a16:creationId xmlns:a16="http://schemas.microsoft.com/office/drawing/2014/main" id="{E255351E-3E90-4324-874A-1A2EBAFA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E3777CD7-95C1-45EB-91AE-369E6C965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1F4769-6513-0745-B3CF-EF007694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56571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9A73A7-F8A7-E84A-9B89-CE45DC93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2D593F-B033-4337-B3B5-C12B22110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" r="2083" b="5577"/>
          <a:stretch/>
        </p:blipFill>
        <p:spPr>
          <a:xfrm>
            <a:off x="5303827" y="1815856"/>
            <a:ext cx="6227470" cy="32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0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14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2F03F7D-7C76-41C7-83DD-5F27386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IMPLÉMENTATION DES FONCTIONNALITÉS :</a:t>
            </a:r>
            <a:br>
              <a:rPr lang="fr-FR" sz="4000"/>
            </a:br>
            <a:r>
              <a:rPr lang="fr-FR" sz="4000"/>
              <a:t>LES PATTERNS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35C0A8B-A009-46FC-AA0C-6E71139D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171" y="2419296"/>
            <a:ext cx="4251758" cy="2814394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6D218EC9-2FF6-4E76-B8D9-6744FDFA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74" y="2719090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B65BCC-4F2C-4E6E-96E5-9383A42658FA}"/>
              </a:ext>
            </a:extLst>
          </p:cNvPr>
          <p:cNvSpPr>
            <a:spLocks noChangeAspect="1"/>
          </p:cNvSpPr>
          <p:nvPr/>
        </p:nvSpPr>
        <p:spPr>
          <a:xfrm>
            <a:off x="6770370" y="3429000"/>
            <a:ext cx="3135630" cy="1295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52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15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2F03F7D-7C76-41C7-83DD-5F27386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IMPLÉMENTATION DES FONCTIONNALITÉS :</a:t>
            </a:r>
            <a:br>
              <a:rPr lang="fr-FR" sz="4000"/>
            </a:br>
            <a:r>
              <a:rPr lang="fr-FR" sz="4000"/>
              <a:t>GESTION DU DÉPLACEMENT DANS LE JEU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856980E-A60F-4188-8402-797128C2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875" y="2028812"/>
            <a:ext cx="6653721" cy="1131073"/>
          </a:xfrm>
        </p:spPr>
        <p:txBody>
          <a:bodyPr/>
          <a:lstStyle/>
          <a:p>
            <a:r>
              <a:rPr lang="fr-FR"/>
              <a:t>Tous les déplacement au clavier car jeu d’arcade</a:t>
            </a:r>
          </a:p>
        </p:txBody>
      </p:sp>
      <p:pic>
        <p:nvPicPr>
          <p:cNvPr id="12" name="Image 11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8A1E50B2-F7FA-4D9B-8208-FD8CA4F72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40" y="3367715"/>
            <a:ext cx="2008686" cy="2008686"/>
          </a:xfrm>
          <a:prstGeom prst="rect">
            <a:avLst/>
          </a:prstGeom>
        </p:spPr>
      </p:pic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07A9D790-77EC-44C3-A578-196149AEC474}"/>
              </a:ext>
            </a:extLst>
          </p:cNvPr>
          <p:cNvSpPr txBox="1">
            <a:spLocks/>
          </p:cNvSpPr>
          <p:nvPr/>
        </p:nvSpPr>
        <p:spPr>
          <a:xfrm>
            <a:off x="1339172" y="3698116"/>
            <a:ext cx="6783423" cy="11310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Déplacement: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2BC76D-A538-4D6D-BB4B-3AAEB20C9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75" y="5304763"/>
            <a:ext cx="716584" cy="736599"/>
          </a:xfrm>
          <a:prstGeom prst="rect">
            <a:avLst/>
          </a:prstGeom>
        </p:spPr>
      </p:pic>
      <p:sp>
        <p:nvSpPr>
          <p:cNvPr id="18" name="Espace réservé du contenu 7">
            <a:extLst>
              <a:ext uri="{FF2B5EF4-FFF2-40B4-BE49-F238E27FC236}">
                <a16:creationId xmlns:a16="http://schemas.microsoft.com/office/drawing/2014/main" id="{52A41CAC-938B-4CE9-B0DE-3D2C6E5DFF74}"/>
              </a:ext>
            </a:extLst>
          </p:cNvPr>
          <p:cNvSpPr txBox="1">
            <a:spLocks/>
          </p:cNvSpPr>
          <p:nvPr/>
        </p:nvSpPr>
        <p:spPr>
          <a:xfrm>
            <a:off x="6929962" y="5092851"/>
            <a:ext cx="5159508" cy="11310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En jeu :               pour pause</a:t>
            </a:r>
          </a:p>
        </p:txBody>
      </p:sp>
    </p:spTree>
    <p:extLst>
      <p:ext uri="{BB962C8B-B14F-4D97-AF65-F5344CB8AC3E}">
        <p14:creationId xmlns:p14="http://schemas.microsoft.com/office/powerpoint/2010/main" val="21436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16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2F03F7D-7C76-41C7-83DD-5F27386F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IMPLÉMENTATION DES FONCTIONNALITÉS :</a:t>
            </a:r>
            <a:br>
              <a:rPr lang="fr-FR" sz="4000"/>
            </a:br>
            <a:r>
              <a:rPr lang="fr-FR" sz="4000"/>
              <a:t>BASE DE DONNÉES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27EC71-B8EE-4FEC-A071-8BBF91562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61" y="3995604"/>
            <a:ext cx="4265488" cy="28436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FC968B-00D7-4D6A-AF4E-DFB577A99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"/>
          <a:stretch/>
        </p:blipFill>
        <p:spPr>
          <a:xfrm>
            <a:off x="6626661" y="1266559"/>
            <a:ext cx="4265488" cy="2813316"/>
          </a:xfrm>
          <a:prstGeom prst="rect">
            <a:avLst/>
          </a:prstGeom>
        </p:spPr>
      </p:pic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E4CE8202-1708-4FFA-A4B2-CF03A140E5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6468" r="36741" b="32758"/>
          <a:stretch/>
        </p:blipFill>
        <p:spPr>
          <a:xfrm>
            <a:off x="280249" y="2951184"/>
            <a:ext cx="4935985" cy="26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72AA40C-9742-4280-ADA3-25C403E3D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674" y="2198770"/>
            <a:ext cx="5752696" cy="3636963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17</a:t>
            </a:fld>
            <a:endParaRPr lang="de-DE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EEE56B8-1355-4780-BC84-FB752A679BF0}"/>
              </a:ext>
            </a:extLst>
          </p:cNvPr>
          <p:cNvGrpSpPr/>
          <p:nvPr/>
        </p:nvGrpSpPr>
        <p:grpSpPr>
          <a:xfrm>
            <a:off x="1781971" y="3287100"/>
            <a:ext cx="1162467" cy="1460302"/>
            <a:chOff x="391284" y="2093097"/>
            <a:chExt cx="1162467" cy="1460302"/>
          </a:xfrm>
        </p:grpSpPr>
        <p:pic>
          <p:nvPicPr>
            <p:cNvPr id="8" name="Picture 52">
              <a:extLst>
                <a:ext uri="{FF2B5EF4-FFF2-40B4-BE49-F238E27FC236}">
                  <a16:creationId xmlns:a16="http://schemas.microsoft.com/office/drawing/2014/main" id="{8E4D1F70-C9AC-4139-B4ED-C16ED27DF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84" y="2093097"/>
              <a:ext cx="1162467" cy="116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3F0A2E8-A426-4975-8C52-E9AEB387DB41}"/>
                </a:ext>
              </a:extLst>
            </p:cNvPr>
            <p:cNvSpPr txBox="1"/>
            <p:nvPr/>
          </p:nvSpPr>
          <p:spPr>
            <a:xfrm>
              <a:off x="451515" y="3184067"/>
              <a:ext cx="1042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err="1"/>
                <a:t>krita</a:t>
              </a:r>
              <a:endParaRPr lang="fr-FR"/>
            </a:p>
          </p:txBody>
        </p:sp>
      </p:grpSp>
      <p:sp>
        <p:nvSpPr>
          <p:cNvPr id="13" name="Titre 1">
            <a:extLst>
              <a:ext uri="{FF2B5EF4-FFF2-40B4-BE49-F238E27FC236}">
                <a16:creationId xmlns:a16="http://schemas.microsoft.com/office/drawing/2014/main" id="{955B0439-5867-4F2C-8371-9A2454AA2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GRAPHISMES</a:t>
            </a:r>
          </a:p>
        </p:txBody>
      </p:sp>
    </p:spTree>
    <p:extLst>
      <p:ext uri="{BB962C8B-B14F-4D97-AF65-F5344CB8AC3E}">
        <p14:creationId xmlns:p14="http://schemas.microsoft.com/office/powerpoint/2010/main" val="155141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320E1-724B-BF4A-80F6-F95E15A2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592" y="2222286"/>
            <a:ext cx="3967297" cy="1938551"/>
          </a:xfrm>
        </p:spPr>
        <p:txBody>
          <a:bodyPr/>
          <a:lstStyle/>
          <a:p>
            <a:r>
              <a:rPr lang="fr-FR"/>
              <a:t>musique et son en jeux</a:t>
            </a:r>
          </a:p>
          <a:p>
            <a:endParaRPr lang="fr-FR"/>
          </a:p>
          <a:p>
            <a:r>
              <a:rPr lang="fr-FR"/>
              <a:t>Optimisations des blocs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90B656-438B-8044-883B-9B8E032F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Conception et programmation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6CEAD2-B375-9E47-B6BE-FDED2889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18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C987953-F4CC-4962-9EDA-9777F2D5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DIFFICULTÉS RENCONTRÉES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D74E9CB-EC9F-4648-BB89-7C9FCF964433}"/>
              </a:ext>
            </a:extLst>
          </p:cNvPr>
          <p:cNvSpPr txBox="1">
            <a:spLocks/>
          </p:cNvSpPr>
          <p:nvPr/>
        </p:nvSpPr>
        <p:spPr>
          <a:xfrm>
            <a:off x="6433186" y="3795368"/>
            <a:ext cx="4776222" cy="169796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Lecture de pattern</a:t>
            </a:r>
          </a:p>
          <a:p>
            <a:endParaRPr lang="fr-FR"/>
          </a:p>
          <a:p>
            <a:r>
              <a:rPr lang="fr-FR"/>
              <a:t>Détection de la collision des obstacles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FA9C8F4-963D-4278-9778-7AF507DDB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41" y="2438379"/>
            <a:ext cx="808954" cy="8089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58E2D3C-7638-47A0-95D9-3E9E42DA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33" y="2438379"/>
            <a:ext cx="808954" cy="8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8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Démonstration du jeu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19</a:t>
            </a:fld>
            <a:endParaRPr lang="de-DE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BE19571-A528-4E3B-B491-774A71191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41" y="3139549"/>
            <a:ext cx="4086000" cy="2776339"/>
          </a:xfr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0F73234-DA7F-45B8-8DAF-D2DDF86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DÉMONSTRATION DU JEU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59F2B1-17C4-446F-98B7-B48E0D07D3AC}"/>
              </a:ext>
            </a:extLst>
          </p:cNvPr>
          <p:cNvSpPr txBox="1"/>
          <p:nvPr/>
        </p:nvSpPr>
        <p:spPr>
          <a:xfrm>
            <a:off x="1667941" y="264474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Version V1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0ED79F2-C754-4E55-8B2B-F6CDB45F2E81}"/>
              </a:ext>
            </a:extLst>
          </p:cNvPr>
          <p:cNvSpPr txBox="1"/>
          <p:nvPr/>
        </p:nvSpPr>
        <p:spPr>
          <a:xfrm>
            <a:off x="8581064" y="27702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Version V2</a:t>
            </a:r>
          </a:p>
        </p:txBody>
      </p:sp>
    </p:spTree>
    <p:extLst>
      <p:ext uri="{BB962C8B-B14F-4D97-AF65-F5344CB8AC3E}">
        <p14:creationId xmlns:p14="http://schemas.microsoft.com/office/powerpoint/2010/main" val="38005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6A9D5-DC34-3A44-B527-0C48AB27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L’ÉQUIPE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8D96E5-E816-3D4A-B268-97F5CB25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B09337-4C4F-9C4F-A539-89B71657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73" name="Tableau 4">
            <a:extLst>
              <a:ext uri="{FF2B5EF4-FFF2-40B4-BE49-F238E27FC236}">
                <a16:creationId xmlns:a16="http://schemas.microsoft.com/office/drawing/2014/main" id="{2A99B0A9-74A3-0945-BB0A-8C06802C9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639169"/>
              </p:ext>
            </p:extLst>
          </p:nvPr>
        </p:nvGraphicFramePr>
        <p:xfrm>
          <a:off x="958940" y="2548647"/>
          <a:ext cx="10274120" cy="3584475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2654272">
                  <a:extLst>
                    <a:ext uri="{9D8B030D-6E8A-4147-A177-3AD203B41FA5}">
                      <a16:colId xmlns:a16="http://schemas.microsoft.com/office/drawing/2014/main" val="2039478968"/>
                    </a:ext>
                  </a:extLst>
                </a:gridCol>
                <a:gridCol w="2303406">
                  <a:extLst>
                    <a:ext uri="{9D8B030D-6E8A-4147-A177-3AD203B41FA5}">
                      <a16:colId xmlns:a16="http://schemas.microsoft.com/office/drawing/2014/main" val="253240570"/>
                    </a:ext>
                  </a:extLst>
                </a:gridCol>
                <a:gridCol w="2703599">
                  <a:extLst>
                    <a:ext uri="{9D8B030D-6E8A-4147-A177-3AD203B41FA5}">
                      <a16:colId xmlns:a16="http://schemas.microsoft.com/office/drawing/2014/main" val="3624470548"/>
                    </a:ext>
                  </a:extLst>
                </a:gridCol>
                <a:gridCol w="2612843">
                  <a:extLst>
                    <a:ext uri="{9D8B030D-6E8A-4147-A177-3AD203B41FA5}">
                      <a16:colId xmlns:a16="http://schemas.microsoft.com/office/drawing/2014/main" val="734581507"/>
                    </a:ext>
                  </a:extLst>
                </a:gridCol>
              </a:tblGrid>
              <a:tr h="1602987"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Louis HUORT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Grégoire DOLIDON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Mathis GUESSARD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cap="none" spc="30">
                          <a:solidFill>
                            <a:schemeClr val="tx1"/>
                          </a:solidFill>
                        </a:rPr>
                        <a:t>Hakim IZM</a:t>
                      </a:r>
                    </a:p>
                  </a:txBody>
                  <a:tcPr marL="0" marR="15727" marT="350664" marB="35066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189820"/>
                  </a:ext>
                </a:extLst>
              </a:tr>
              <a:tr h="1707830"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Chef de projet</a:t>
                      </a:r>
                    </a:p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Développeur principal</a:t>
                      </a:r>
                    </a:p>
                  </a:txBody>
                  <a:tcPr marL="0" marR="350664" marT="350664" marB="350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Graphiste</a:t>
                      </a:r>
                    </a:p>
                  </a:txBody>
                  <a:tcPr marL="0" marR="350664" marT="350664" marB="350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Chargé de production</a:t>
                      </a:r>
                    </a:p>
                  </a:txBody>
                  <a:tcPr marL="0" marR="350664" marT="350664" marB="350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Chargé de production</a:t>
                      </a:r>
                    </a:p>
                    <a:p>
                      <a:r>
                        <a:rPr lang="fr-FR" sz="2100" cap="none" spc="0">
                          <a:solidFill>
                            <a:schemeClr val="tx1"/>
                          </a:solidFill>
                        </a:rPr>
                        <a:t>Développeur secondaire</a:t>
                      </a:r>
                    </a:p>
                  </a:txBody>
                  <a:tcPr marL="0" marR="350664" marT="350664" marB="350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399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40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20</a:t>
            </a:fld>
            <a:endParaRPr lang="de-D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2DDDAD1-BC39-498B-B867-D4200C5D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RÉSUMÉ DE LA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365434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21</a:t>
            </a:fld>
            <a:endParaRPr lang="de-DE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05B8F45-2DCC-406D-9AB7-EE064EA3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RÉSUM</a:t>
            </a:r>
            <a:r>
              <a:rPr lang="fr-FR"/>
              <a:t>É DE LA CONCEPTION ET DE LA PROGRAMMATION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63730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D46B1-F9CF-2A4C-961F-0383188E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777194-829F-B042-B1CB-A5120B68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9A6C54-BED8-9E4C-A9AD-8F3D2E6C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22</a:t>
            </a:fld>
            <a:endParaRPr lang="de-DE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56735E9-203D-4187-9DF2-98A19E6D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QU’AVONS-NOUS RETENU DE CETTE EXPÉRIENCE ?</a:t>
            </a:r>
          </a:p>
        </p:txBody>
      </p:sp>
    </p:spTree>
    <p:extLst>
      <p:ext uri="{BB962C8B-B14F-4D97-AF65-F5344CB8AC3E}">
        <p14:creationId xmlns:p14="http://schemas.microsoft.com/office/powerpoint/2010/main" val="179767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6">
            <a:extLst>
              <a:ext uri="{FF2B5EF4-FFF2-40B4-BE49-F238E27FC236}">
                <a16:creationId xmlns:a16="http://schemas.microsoft.com/office/drawing/2014/main" id="{785CAC15-3286-4EDF-BFCC-8ABD4A6C0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1" name="Rounded Rectangle 16">
            <a:extLst>
              <a:ext uri="{FF2B5EF4-FFF2-40B4-BE49-F238E27FC236}">
                <a16:creationId xmlns:a16="http://schemas.microsoft.com/office/drawing/2014/main" id="{27C8FC7F-7C7F-491C-9FCA-6BCC885D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76">
            <a:extLst>
              <a:ext uri="{FF2B5EF4-FFF2-40B4-BE49-F238E27FC236}">
                <a16:creationId xmlns:a16="http://schemas.microsoft.com/office/drawing/2014/main" id="{69B70B65-7AC7-4119-A404-399617955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9E640CB9-C074-4CF1-8C84-2FF061892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Isosceles Triangle 78">
              <a:extLst>
                <a:ext uri="{FF2B5EF4-FFF2-40B4-BE49-F238E27FC236}">
                  <a16:creationId xmlns:a16="http://schemas.microsoft.com/office/drawing/2014/main" id="{F830C1C5-9405-4A50-936E-51636AF6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20769181-A18E-4E2F-AD82-752B9A03D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6E56B54-4BEC-B048-AB82-07B4CAA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463" y="4912018"/>
            <a:ext cx="1766944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LE JEU</a:t>
            </a:r>
          </a:p>
        </p:txBody>
      </p:sp>
      <p:pic>
        <p:nvPicPr>
          <p:cNvPr id="1026" name="Picture 2" descr="Abandonware Games / Frogger 2 Swampys Revenge">
            <a:extLst>
              <a:ext uri="{FF2B5EF4-FFF2-40B4-BE49-F238E27FC236}">
                <a16:creationId xmlns:a16="http://schemas.microsoft.com/office/drawing/2014/main" id="{02EE911C-ED9E-7642-8D43-8E488D03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2944" y="1181506"/>
            <a:ext cx="3362088" cy="252156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57E4D28-F8D2-D74B-A38F-DAEF32727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74" y="881744"/>
            <a:ext cx="2718514" cy="310687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28" name="Picture 4" descr="Crossy Road - Endless Arcade Hopper Game">
            <a:extLst>
              <a:ext uri="{FF2B5EF4-FFF2-40B4-BE49-F238E27FC236}">
                <a16:creationId xmlns:a16="http://schemas.microsoft.com/office/drawing/2014/main" id="{74BFA0F5-21F0-A048-B8EC-754C0BA4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2802" y="1495521"/>
            <a:ext cx="3371348" cy="1896383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21C4B13-CC6B-0E4D-96B5-A3B802D9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4A5A02-38FB-CA4C-9125-32AEE549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8E5508-B53C-7142-AF4F-42FC3A1EBD51}"/>
              </a:ext>
            </a:extLst>
          </p:cNvPr>
          <p:cNvSpPr txBox="1"/>
          <p:nvPr/>
        </p:nvSpPr>
        <p:spPr>
          <a:xfrm>
            <a:off x="1160374" y="3677931"/>
            <a:ext cx="2718514" cy="31068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fr-FR" sz="1200">
                <a:solidFill>
                  <a:srgbClr val="FFFFFF"/>
                </a:solidFill>
              </a:rPr>
              <a:t>Frogger (1981)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C3D842-F0A2-374F-B265-2B554C095586}"/>
              </a:ext>
            </a:extLst>
          </p:cNvPr>
          <p:cNvSpPr txBox="1"/>
          <p:nvPr/>
        </p:nvSpPr>
        <p:spPr>
          <a:xfrm>
            <a:off x="4302944" y="3450916"/>
            <a:ext cx="3362088" cy="25215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fr-FR" sz="1200">
                <a:solidFill>
                  <a:srgbClr val="FFFFFF"/>
                </a:solidFill>
              </a:rPr>
              <a:t>Frogger 2 : Swampy’s Revenge (2000)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3EB68E-35CC-C04F-B0A1-531A72E0CA14}"/>
              </a:ext>
            </a:extLst>
          </p:cNvPr>
          <p:cNvSpPr txBox="1"/>
          <p:nvPr/>
        </p:nvSpPr>
        <p:spPr>
          <a:xfrm>
            <a:off x="7922802" y="3202266"/>
            <a:ext cx="3371348" cy="1896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fr-FR" sz="1200">
                <a:solidFill>
                  <a:srgbClr val="FFFFFF"/>
                </a:solidFill>
              </a:rPr>
              <a:t>Crossy Road (2014)</a:t>
            </a:r>
          </a:p>
        </p:txBody>
      </p:sp>
    </p:spTree>
    <p:extLst>
      <p:ext uri="{BB962C8B-B14F-4D97-AF65-F5344CB8AC3E}">
        <p14:creationId xmlns:p14="http://schemas.microsoft.com/office/powerpoint/2010/main" val="33934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B0F62A-2E9A-8C42-ADB8-83E8BB80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fr-FR" sz="3200">
                <a:solidFill>
                  <a:schemeClr val="tx1"/>
                </a:solidFill>
              </a:rPr>
              <a:t>Qu’avons-nous retenu de cette expérience ?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DBEA8E-BEA6-7D44-A508-90A1E8E99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000"/>
              <a:t>Gestion de projet</a:t>
            </a:r>
            <a:br>
              <a:rPr lang="fr-FR" sz="2000"/>
            </a:br>
            <a:endParaRPr lang="fr-FR" sz="2000"/>
          </a:p>
          <a:p>
            <a:pPr marL="571500" indent="-571500">
              <a:buFont typeface="+mj-lt"/>
              <a:buAutoNum type="romanUcPeriod"/>
            </a:pPr>
            <a:r>
              <a:rPr lang="fr-FR" sz="2000"/>
              <a:t>Conception et programmation</a:t>
            </a:r>
            <a:br>
              <a:rPr lang="fr-FR" sz="2000"/>
            </a:br>
            <a:endParaRPr lang="fr-FR" sz="2000"/>
          </a:p>
          <a:p>
            <a:pPr marL="571500" indent="-571500">
              <a:buFont typeface="+mj-lt"/>
              <a:buAutoNum type="romanUcPeriod"/>
            </a:pPr>
            <a:r>
              <a:rPr lang="fr-FR" sz="2000"/>
              <a:t>Démonstration du jeu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05E93A-A1D1-7649-B2BC-DA3826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30410A-A898-364B-AE71-F30AAA6A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74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598490DA-2A6A-48DE-914C-B395C9EF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2319866"/>
            <a:ext cx="5285999" cy="3882255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A3363DCD-0969-433A-B53C-1316D253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18" y="2566428"/>
            <a:ext cx="1491364" cy="170441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F923CE-9CA8-4055-9D16-D464024F3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6" y="2557906"/>
            <a:ext cx="5007323" cy="334238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7" name="Picture 2" descr="Abandonware Games / Frogger 2 Swampys Revenge">
            <a:extLst>
              <a:ext uri="{FF2B5EF4-FFF2-40B4-BE49-F238E27FC236}">
                <a16:creationId xmlns:a16="http://schemas.microsoft.com/office/drawing/2014/main" id="{784281E2-119A-4EFA-87C2-1376F873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0067" y="2576792"/>
            <a:ext cx="2272554" cy="1704416"/>
          </a:xfrm>
          <a:prstGeom prst="roundRect">
            <a:avLst>
              <a:gd name="adj" fmla="val 387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rossy Road - Endless Arcade Hopper Game">
            <a:extLst>
              <a:ext uri="{FF2B5EF4-FFF2-40B4-BE49-F238E27FC236}">
                <a16:creationId xmlns:a16="http://schemas.microsoft.com/office/drawing/2014/main" id="{2E98CD68-E793-4B64-A943-DEF767A4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229" y="4491977"/>
            <a:ext cx="2386584" cy="1342453"/>
          </a:xfrm>
          <a:prstGeom prst="roundRect">
            <a:avLst>
              <a:gd name="adj" fmla="val 387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0444FE-D4C0-8248-9029-D9216F16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226424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01EC9F-2AF9-DA43-9304-B1F746AB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6100950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2350DF19-44D9-4D97-8CDF-3C6F35E429C4}"/>
              </a:ext>
            </a:extLst>
          </p:cNvPr>
          <p:cNvSpPr/>
          <p:nvPr/>
        </p:nvSpPr>
        <p:spPr>
          <a:xfrm>
            <a:off x="5631286" y="3986784"/>
            <a:ext cx="812858" cy="484632"/>
          </a:xfrm>
          <a:prstGeom prst="stripedRightArrow">
            <a:avLst>
              <a:gd name="adj1" fmla="val 57780"/>
              <a:gd name="adj2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5256348-3D1B-4961-910B-2C584CDF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L’ORIGINE DE L’IDÉE DU JEU</a:t>
            </a:r>
          </a:p>
        </p:txBody>
      </p:sp>
    </p:spTree>
    <p:extLst>
      <p:ext uri="{BB962C8B-B14F-4D97-AF65-F5344CB8AC3E}">
        <p14:creationId xmlns:p14="http://schemas.microsoft.com/office/powerpoint/2010/main" val="376159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422F84D6-19BC-4526-A93C-A5ABC13BA7DA}"/>
              </a:ext>
            </a:extLst>
          </p:cNvPr>
          <p:cNvSpPr/>
          <p:nvPr/>
        </p:nvSpPr>
        <p:spPr>
          <a:xfrm>
            <a:off x="10069402" y="2639731"/>
            <a:ext cx="1671084" cy="157853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46DD2C1-209B-46CD-9920-F541610C387A}"/>
              </a:ext>
            </a:extLst>
          </p:cNvPr>
          <p:cNvGrpSpPr/>
          <p:nvPr/>
        </p:nvGrpSpPr>
        <p:grpSpPr>
          <a:xfrm>
            <a:off x="4683857" y="2644997"/>
            <a:ext cx="1704805" cy="2074137"/>
            <a:chOff x="5841448" y="2829822"/>
            <a:chExt cx="1704805" cy="2074137"/>
          </a:xfrm>
        </p:grpSpPr>
        <p:pic>
          <p:nvPicPr>
            <p:cNvPr id="2100" name="Picture 52">
              <a:extLst>
                <a:ext uri="{FF2B5EF4-FFF2-40B4-BE49-F238E27FC236}">
                  <a16:creationId xmlns:a16="http://schemas.microsoft.com/office/drawing/2014/main" id="{279F0341-CB9D-B345-892E-85759ED0B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448" y="2829822"/>
              <a:ext cx="1704805" cy="170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A9E1907-9530-F74A-BF11-E18F3DE615B3}"/>
                </a:ext>
              </a:extLst>
            </p:cNvPr>
            <p:cNvSpPr txBox="1"/>
            <p:nvPr/>
          </p:nvSpPr>
          <p:spPr>
            <a:xfrm>
              <a:off x="6347474" y="4534627"/>
              <a:ext cx="692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err="1"/>
                <a:t>Kritta</a:t>
              </a:r>
              <a:r>
                <a:rPr lang="fr-FR"/>
                <a:t>	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C90A65AA-D2F4-4631-AEBE-08037378A1A1}"/>
              </a:ext>
            </a:extLst>
          </p:cNvPr>
          <p:cNvGrpSpPr/>
          <p:nvPr/>
        </p:nvGrpSpPr>
        <p:grpSpPr>
          <a:xfrm>
            <a:off x="7075936" y="2643266"/>
            <a:ext cx="2330710" cy="2163098"/>
            <a:chOff x="8233527" y="2828091"/>
            <a:chExt cx="2330710" cy="2163098"/>
          </a:xfrm>
        </p:grpSpPr>
        <p:pic>
          <p:nvPicPr>
            <p:cNvPr id="2084" name="Picture 36">
              <a:extLst>
                <a:ext uri="{FF2B5EF4-FFF2-40B4-BE49-F238E27FC236}">
                  <a16:creationId xmlns:a16="http://schemas.microsoft.com/office/drawing/2014/main" id="{F5065B90-4669-6341-A5E0-F0972548B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527" y="2828091"/>
              <a:ext cx="2330710" cy="1709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616F5F3-BB41-1840-800C-565F0CBC7CC1}"/>
                </a:ext>
              </a:extLst>
            </p:cNvPr>
            <p:cNvSpPr txBox="1"/>
            <p:nvPr/>
          </p:nvSpPr>
          <p:spPr>
            <a:xfrm>
              <a:off x="8717137" y="4621857"/>
              <a:ext cx="117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/>
                <a:t>Qt Creator	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97F5C2C-8527-47DE-9EFB-FB01D73C7605}"/>
              </a:ext>
            </a:extLst>
          </p:cNvPr>
          <p:cNvGrpSpPr/>
          <p:nvPr/>
        </p:nvGrpSpPr>
        <p:grpSpPr>
          <a:xfrm>
            <a:off x="2248326" y="2644997"/>
            <a:ext cx="1704805" cy="2074137"/>
            <a:chOff x="3405917" y="2829822"/>
            <a:chExt cx="1704805" cy="2074137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FFC3445-E912-C744-BF42-00AA57CA308B}"/>
                </a:ext>
              </a:extLst>
            </p:cNvPr>
            <p:cNvSpPr txBox="1"/>
            <p:nvPr/>
          </p:nvSpPr>
          <p:spPr>
            <a:xfrm>
              <a:off x="3811050" y="4534627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err="1"/>
                <a:t>Draw.io</a:t>
              </a:r>
              <a:endParaRPr lang="fr-FR"/>
            </a:p>
          </p:txBody>
        </p:sp>
        <p:pic>
          <p:nvPicPr>
            <p:cNvPr id="15" name="Picture 12" descr="draw.io – Diagrams for Confluence and Jira - draw.io">
              <a:extLst>
                <a:ext uri="{FF2B5EF4-FFF2-40B4-BE49-F238E27FC236}">
                  <a16:creationId xmlns:a16="http://schemas.microsoft.com/office/drawing/2014/main" id="{23DA4FB9-0768-4F28-A4D7-1B3E7057D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917" y="2829822"/>
              <a:ext cx="1704805" cy="170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406B8B76-A925-4A42-A13E-A1A77B8A8950}"/>
              </a:ext>
            </a:extLst>
          </p:cNvPr>
          <p:cNvGrpSpPr/>
          <p:nvPr/>
        </p:nvGrpSpPr>
        <p:grpSpPr>
          <a:xfrm>
            <a:off x="377079" y="2643266"/>
            <a:ext cx="1137262" cy="2075868"/>
            <a:chOff x="1534670" y="2828091"/>
            <a:chExt cx="1137262" cy="2075868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72BA3221-8380-4A25-B14B-F3EF5786B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670" y="2828091"/>
              <a:ext cx="1137262" cy="170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84297DB-6EA6-4228-B48D-3732435405E3}"/>
                </a:ext>
              </a:extLst>
            </p:cNvPr>
            <p:cNvSpPr txBox="1"/>
            <p:nvPr/>
          </p:nvSpPr>
          <p:spPr>
            <a:xfrm>
              <a:off x="1729641" y="4534627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err="1"/>
                <a:t>Figma</a:t>
              </a:r>
              <a:endParaRPr lang="fr-FR"/>
            </a:p>
          </p:txBody>
        </p:sp>
      </p:grpSp>
      <p:sp>
        <p:nvSpPr>
          <p:cNvPr id="22" name="Titre 1">
            <a:extLst>
              <a:ext uri="{FF2B5EF4-FFF2-40B4-BE49-F238E27FC236}">
                <a16:creationId xmlns:a16="http://schemas.microsoft.com/office/drawing/2014/main" id="{0E8BBDF1-6AFE-44F7-9049-372EC24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NOS OUTILS DE PRODUCTION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5BA1AE7-9A9E-4A5F-9C92-B9DA1BC1E563}"/>
              </a:ext>
            </a:extLst>
          </p:cNvPr>
          <p:cNvGrpSpPr/>
          <p:nvPr/>
        </p:nvGrpSpPr>
        <p:grpSpPr>
          <a:xfrm>
            <a:off x="9958075" y="2574420"/>
            <a:ext cx="1709160" cy="2143803"/>
            <a:chOff x="9958075" y="2574420"/>
            <a:chExt cx="1709160" cy="2143803"/>
          </a:xfrm>
        </p:grpSpPr>
        <p:pic>
          <p:nvPicPr>
            <p:cNvPr id="10" name="Image 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7DE7E2B5-6BAA-4EB2-8B5E-7FC0E353F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075" y="2574420"/>
              <a:ext cx="1709160" cy="1709160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DF5E112-5D56-48D8-83BE-491542B80963}"/>
                </a:ext>
              </a:extLst>
            </p:cNvPr>
            <p:cNvSpPr txBox="1"/>
            <p:nvPr/>
          </p:nvSpPr>
          <p:spPr>
            <a:xfrm>
              <a:off x="10422478" y="4348891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/>
                <a:t>Bouml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65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go Gitlab PNG transparents - StickPNG">
            <a:extLst>
              <a:ext uri="{FF2B5EF4-FFF2-40B4-BE49-F238E27FC236}">
                <a16:creationId xmlns:a16="http://schemas.microsoft.com/office/drawing/2014/main" id="{689CCC6E-DDD7-8544-AD65-D801D445E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40" y="2782873"/>
            <a:ext cx="1850445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4625FB7-BFA8-8049-8F26-4C27B9BF9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08" y="2782873"/>
            <a:ext cx="2664707" cy="1707078"/>
          </a:xfrm>
          <a:prstGeom prst="rect">
            <a:avLst/>
          </a:prstGeom>
        </p:spPr>
      </p:pic>
      <p:pic>
        <p:nvPicPr>
          <p:cNvPr id="2098" name="Picture 50">
            <a:extLst>
              <a:ext uri="{FF2B5EF4-FFF2-40B4-BE49-F238E27FC236}">
                <a16:creationId xmlns:a16="http://schemas.microsoft.com/office/drawing/2014/main" id="{3541BD05-AF49-974B-B58B-B05FA6F9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676" y="2782873"/>
            <a:ext cx="1489741" cy="17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F9E58A-6F76-A748-9BDC-BF95A823EB3C}"/>
              </a:ext>
            </a:extLst>
          </p:cNvPr>
          <p:cNvSpPr txBox="1"/>
          <p:nvPr/>
        </p:nvSpPr>
        <p:spPr>
          <a:xfrm>
            <a:off x="3026861" y="457984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GitLab</a:t>
            </a:r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5217283" y="4579845"/>
            <a:ext cx="88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Discord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0D48AFD-C0C8-BB4E-B4F0-267A260E281F}"/>
              </a:ext>
            </a:extLst>
          </p:cNvPr>
          <p:cNvSpPr txBox="1"/>
          <p:nvPr/>
        </p:nvSpPr>
        <p:spPr>
          <a:xfrm>
            <a:off x="7782841" y="4579845"/>
            <a:ext cx="10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err="1"/>
              <a:t>Onedrive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A31B1A0-5CDA-40BF-97B1-72BBAB81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NOS OUTILS DE PARTAGE DE FICHIERS</a:t>
            </a:r>
          </a:p>
        </p:txBody>
      </p:sp>
    </p:spTree>
    <p:extLst>
      <p:ext uri="{BB962C8B-B14F-4D97-AF65-F5344CB8AC3E}">
        <p14:creationId xmlns:p14="http://schemas.microsoft.com/office/powerpoint/2010/main" val="391793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55B0BF-6091-8E4C-847D-F947935D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2842D-BFE4-DD44-98E3-4D85520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8</a:t>
            </a:fld>
            <a:endParaRPr lang="de-DE"/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9F977BC7-76D2-FA42-BA50-824227C1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46" y="2828956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Gantt Project - ECOGESTIONBLOG">
            <a:extLst>
              <a:ext uri="{FF2B5EF4-FFF2-40B4-BE49-F238E27FC236}">
                <a16:creationId xmlns:a16="http://schemas.microsoft.com/office/drawing/2014/main" id="{3076DA8D-4FB2-9B43-8042-AB40699F7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74" y="2828956"/>
            <a:ext cx="1704805" cy="170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5F9E58A-6F76-A748-9BDC-BF95A823EB3C}"/>
              </a:ext>
            </a:extLst>
          </p:cNvPr>
          <p:cNvSpPr txBox="1"/>
          <p:nvPr/>
        </p:nvSpPr>
        <p:spPr>
          <a:xfrm>
            <a:off x="3751650" y="4533761"/>
            <a:ext cx="63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Miro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FC3445-E912-C744-BF42-00AA57CA308B}"/>
              </a:ext>
            </a:extLst>
          </p:cNvPr>
          <p:cNvSpPr txBox="1"/>
          <p:nvPr/>
        </p:nvSpPr>
        <p:spPr>
          <a:xfrm>
            <a:off x="6454120" y="4533761"/>
            <a:ext cx="14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Gantt Project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278C831-BFBE-49D8-B034-ECE0EBDC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33" y="175967"/>
            <a:ext cx="10492945" cy="1456267"/>
          </a:xfrm>
        </p:spPr>
        <p:txBody>
          <a:bodyPr>
            <a:normAutofit/>
          </a:bodyPr>
          <a:lstStyle/>
          <a:p>
            <a:r>
              <a:rPr lang="fr-FR" sz="4000"/>
              <a:t>NOS OUTILS D’ORGANISATION</a:t>
            </a:r>
          </a:p>
        </p:txBody>
      </p:sp>
    </p:spTree>
    <p:extLst>
      <p:ext uri="{BB962C8B-B14F-4D97-AF65-F5344CB8AC3E}">
        <p14:creationId xmlns:p14="http://schemas.microsoft.com/office/powerpoint/2010/main" val="359163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ounded Rectangle 16">
            <a:extLst>
              <a:ext uri="{FF2B5EF4-FFF2-40B4-BE49-F238E27FC236}">
                <a16:creationId xmlns:a16="http://schemas.microsoft.com/office/drawing/2014/main" id="{FC8E1F57-C485-4616-AC2C-9D68B15F8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DEB545-5434-4CBC-9EA1-61C6A71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112BB911-23D0-4818-A27C-E8961C0AE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FA28AD2F-DF6B-46C1-A330-BBE8C71C1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57345701-C7DF-419A-B108-8CE1E579A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915B9AE2-1D91-4A7C-83C7-930BC576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CALENDRIER PRÉVISIONNEL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AFD533B-6977-8E47-9FDF-5895B0F3F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5"/>
          <a:stretch/>
        </p:blipFill>
        <p:spPr bwMode="auto">
          <a:xfrm>
            <a:off x="848743" y="1594493"/>
            <a:ext cx="10460962" cy="16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B0EB7-B806-5F43-8246-B0F5964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Gestion de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9323A7-0A45-AE4C-91C1-7523D11E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2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Concis</vt:lpstr>
      <vt:lpstr>CrossyFrog</vt:lpstr>
      <vt:lpstr>L’ÉQUIPE</vt:lpstr>
      <vt:lpstr>LE JEU</vt:lpstr>
      <vt:lpstr>Qu’avons-nous retenu de cette expérience ?</vt:lpstr>
      <vt:lpstr>L’ORIGINE DE L’IDÉE DU JEU</vt:lpstr>
      <vt:lpstr>NOS OUTILS DE PRODUCTION</vt:lpstr>
      <vt:lpstr>NOS OUTILS DE PARTAGE DE FICHIERS</vt:lpstr>
      <vt:lpstr>NOS OUTILS D’ORGANISATION</vt:lpstr>
      <vt:lpstr>CALENDRIER PRÉVISIONNEL</vt:lpstr>
      <vt:lpstr>DIFFICULTÉS RENCONTRÉES</vt:lpstr>
      <vt:lpstr>DIAGRAMMES DE CONCEPTION : CLASSES</vt:lpstr>
      <vt:lpstr>DIAGRAMMES DE CONCEPTION : CAS D’UTILISATION</vt:lpstr>
      <vt:lpstr>DIAGRAMMES DE CONCEPTION :  Séquence</vt:lpstr>
      <vt:lpstr>IMPLÉMENTATION DES FONCTIONNALITÉS : LES PATTERNS</vt:lpstr>
      <vt:lpstr>IMPLÉMENTATION DES FONCTIONNALITÉS : GESTION DU DÉPLACEMENT DANS LE JEU</vt:lpstr>
      <vt:lpstr>IMPLÉMENTATION DES FONCTIONNALITÉS : BASE DE DONNÉES</vt:lpstr>
      <vt:lpstr>GRAPHISMES</vt:lpstr>
      <vt:lpstr>DIFFICULTÉS RENCONTRÉES</vt:lpstr>
      <vt:lpstr>DÉMONSTRATION DU JEU</vt:lpstr>
      <vt:lpstr>RÉSUMÉ DE LA GESTION DE PROJET</vt:lpstr>
      <vt:lpstr>RÉSUMÉ DE LA CONCEPTION ET DE LA PROGRAMMATION</vt:lpstr>
      <vt:lpstr>QU’AVONS-NOUS RETENU DE CETTE EXPÉRIENCE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CrossyFrog</dc:title>
  <dc:creator/>
  <cp:revision>1</cp:revision>
  <dcterms:created xsi:type="dcterms:W3CDTF">2012-07-30T22:21:58Z</dcterms:created>
  <dcterms:modified xsi:type="dcterms:W3CDTF">2021-06-17T07:18:58Z</dcterms:modified>
</cp:coreProperties>
</file>